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82" r:id="rId2"/>
    <p:sldMasterId id="2147483712" r:id="rId3"/>
    <p:sldMasterId id="2147483697" r:id="rId4"/>
  </p:sldMasterIdLst>
  <p:notesMasterIdLst>
    <p:notesMasterId r:id="rId10"/>
  </p:notesMasterIdLst>
  <p:sldIdLst>
    <p:sldId id="256" r:id="rId5"/>
    <p:sldId id="259" r:id="rId6"/>
    <p:sldId id="258" r:id="rId7"/>
    <p:sldId id="689" r:id="rId8"/>
    <p:sldId id="53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 Koch" initials="SK" lastIdx="1" clrIdx="0">
    <p:extLst>
      <p:ext uri="{19B8F6BF-5375-455C-9EA6-DF929625EA0E}">
        <p15:presenceInfo xmlns:p15="http://schemas.microsoft.com/office/powerpoint/2012/main" userId="S::koch@new-communication.de::df355cd8-70a7-4dcd-a687-dc244c1d30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1801C-A651-49B4-8F01-79EFAC498C2E}" v="1" dt="2023-09-20T13:29:42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170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13704-0698-E048-91BC-6AE64411046F}" type="datetimeFigureOut">
              <a:rPr lang="de-DE" smtClean="0"/>
              <a:t>24.09.2023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73639-0F65-764A-8B78-AB2A0DA4B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02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17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E5775A70-377E-C546-AB2C-13DC00CC7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941" y="1549102"/>
            <a:ext cx="5074354" cy="17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5CF9E38-4A48-D748-AC43-DFFBAB960E4F}"/>
              </a:ext>
            </a:extLst>
          </p:cNvPr>
          <p:cNvSpPr/>
          <p:nvPr userDrawn="1"/>
        </p:nvSpPr>
        <p:spPr>
          <a:xfrm>
            <a:off x="206564" y="225777"/>
            <a:ext cx="358524" cy="3585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2F34088-D0AB-6C4B-BE54-6CF07FB51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5590" cy="6858000"/>
          </a:xfrm>
          <a:custGeom>
            <a:avLst/>
            <a:gdLst>
              <a:gd name="connsiteX0" fmla="*/ 386550 w 7685590"/>
              <a:gd name="connsiteY0" fmla="*/ 275543 h 6858000"/>
              <a:gd name="connsiteX1" fmla="*/ 258750 w 7685590"/>
              <a:gd name="connsiteY1" fmla="*/ 405143 h 6858000"/>
              <a:gd name="connsiteX2" fmla="*/ 386550 w 7685590"/>
              <a:gd name="connsiteY2" fmla="*/ 534743 h 6858000"/>
              <a:gd name="connsiteX3" fmla="*/ 514350 w 7685590"/>
              <a:gd name="connsiteY3" fmla="*/ 405143 h 6858000"/>
              <a:gd name="connsiteX4" fmla="*/ 386550 w 7685590"/>
              <a:gd name="connsiteY4" fmla="*/ 275543 h 6858000"/>
              <a:gd name="connsiteX5" fmla="*/ 0 w 7685590"/>
              <a:gd name="connsiteY5" fmla="*/ 0 h 6858000"/>
              <a:gd name="connsiteX6" fmla="*/ 7685590 w 7685590"/>
              <a:gd name="connsiteY6" fmla="*/ 0 h 6858000"/>
              <a:gd name="connsiteX7" fmla="*/ 7685590 w 7685590"/>
              <a:gd name="connsiteY7" fmla="*/ 6858000 h 6858000"/>
              <a:gd name="connsiteX8" fmla="*/ 0 w 768559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590" h="6858000">
                <a:moveTo>
                  <a:pt x="386550" y="275543"/>
                </a:moveTo>
                <a:cubicBezTo>
                  <a:pt x="315968" y="275543"/>
                  <a:pt x="258750" y="333567"/>
                  <a:pt x="258750" y="405143"/>
                </a:cubicBezTo>
                <a:cubicBezTo>
                  <a:pt x="258750" y="476719"/>
                  <a:pt x="315968" y="534743"/>
                  <a:pt x="386550" y="534743"/>
                </a:cubicBezTo>
                <a:cubicBezTo>
                  <a:pt x="457132" y="534743"/>
                  <a:pt x="514350" y="476719"/>
                  <a:pt x="514350" y="405143"/>
                </a:cubicBezTo>
                <a:cubicBezTo>
                  <a:pt x="514350" y="333567"/>
                  <a:pt x="457132" y="275543"/>
                  <a:pt x="386550" y="275543"/>
                </a:cubicBezTo>
                <a:close/>
                <a:moveTo>
                  <a:pt x="0" y="0"/>
                </a:moveTo>
                <a:lnTo>
                  <a:pt x="7685590" y="0"/>
                </a:lnTo>
                <a:lnTo>
                  <a:pt x="76855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500" y="0"/>
            <a:ext cx="43815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BF00AE70-EA74-1A40-89E2-7A7DE56300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0500" y="3486151"/>
            <a:ext cx="43815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19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 Ge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A21E495-9CDE-BA43-BCD3-1ED84C954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8142286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mit Signet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Seitenzahl zur freien Gestaltung</a:t>
            </a:r>
          </a:p>
        </p:txBody>
      </p:sp>
    </p:spTree>
    <p:extLst>
      <p:ext uri="{BB962C8B-B14F-4D97-AF65-F5344CB8AC3E}">
        <p14:creationId xmlns:p14="http://schemas.microsoft.com/office/powerpoint/2010/main" val="227422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9024448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einspaltig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5D2B327-1111-664E-ACE3-283EA9EF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6514" y="2373083"/>
            <a:ext cx="6310948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3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9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0474FC25-264F-344C-B666-1A50F6A384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083" y="2373083"/>
            <a:ext cx="4609654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1832D74-8683-8042-8CB1-9D0F540A89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6514" y="2373083"/>
            <a:ext cx="4609654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9622324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zweispaltig</a:t>
            </a:r>
          </a:p>
        </p:txBody>
      </p:sp>
    </p:spTree>
    <p:extLst>
      <p:ext uri="{BB962C8B-B14F-4D97-AF65-F5344CB8AC3E}">
        <p14:creationId xmlns:p14="http://schemas.microsoft.com/office/powerpoint/2010/main" val="40587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0" y="0"/>
            <a:ext cx="472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4724400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plus ein Bild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DD30E0D-2826-1645-86FB-FD3E91377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6514" y="1941342"/>
            <a:ext cx="5737224" cy="4187316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3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3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0" y="0"/>
            <a:ext cx="47244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4724400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Copy</a:t>
            </a:r>
            <a:r>
              <a:rPr lang="de-DE" dirty="0">
                <a:effectLst/>
                <a:latin typeface="Arial" panose="020B0604020202020204" pitchFamily="34" charset="0"/>
              </a:rPr>
              <a:t> plus zwei Bilder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5D2B327-1111-664E-ACE3-283EA9EF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6514" y="2383292"/>
            <a:ext cx="5737225" cy="2765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Symbol" pitchFamily="2" charset="2"/>
              <a:buNone/>
              <a:defRPr lang="de-DE" sz="2200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02DC5ECF-2FDB-FF43-8B59-BC6DE2DAE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67600" y="3505201"/>
            <a:ext cx="47244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0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fzäh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50557A56-DAC1-9F47-A5CE-C8C475FCB9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2165" y="2373083"/>
            <a:ext cx="6310947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B81CCF8-055C-084E-A0FC-8EEF015E4C47}"/>
              </a:ext>
            </a:extLst>
          </p:cNvPr>
          <p:cNvSpPr/>
          <p:nvPr userDrawn="1"/>
        </p:nvSpPr>
        <p:spPr>
          <a:xfrm>
            <a:off x="-1" y="2253343"/>
            <a:ext cx="3439887" cy="3984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503489"/>
            <a:ext cx="4702629" cy="3222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6019572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plus ein Bild auf Farbfläche</a:t>
            </a:r>
          </a:p>
        </p:txBody>
      </p:sp>
    </p:spTree>
    <p:extLst>
      <p:ext uri="{BB962C8B-B14F-4D97-AF65-F5344CB8AC3E}">
        <p14:creationId xmlns:p14="http://schemas.microsoft.com/office/powerpoint/2010/main" val="74686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B81CCF8-055C-084E-A0FC-8EEF015E4C47}"/>
              </a:ext>
            </a:extLst>
          </p:cNvPr>
          <p:cNvSpPr/>
          <p:nvPr userDrawn="1"/>
        </p:nvSpPr>
        <p:spPr>
          <a:xfrm>
            <a:off x="1306515" y="2503489"/>
            <a:ext cx="10885486" cy="3734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4BAB65-BA94-674C-84F4-5C1BDD3C67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2513" y="2057400"/>
            <a:ext cx="522287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 b="1" i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E46C7E5-FDC0-124C-BE8D-906225D438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8884" y="2057400"/>
            <a:ext cx="522287" cy="984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6400" b="1" i="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93D606-AEDF-F349-8654-AA9DB1879D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41625" y="2057400"/>
            <a:ext cx="4016375" cy="360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14">
            <a:extLst>
              <a:ext uri="{FF2B5EF4-FFF2-40B4-BE49-F238E27FC236}">
                <a16:creationId xmlns:a16="http://schemas.microsoft.com/office/drawing/2014/main" id="{775DB336-B295-154D-94ED-7901456335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36139" y="2057400"/>
            <a:ext cx="4016375" cy="360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069C07B-87C3-CE43-B3B6-74D4F8EEB3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18884" y="5757864"/>
            <a:ext cx="3257457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21" name="Textplatzhalter 17">
            <a:extLst>
              <a:ext uri="{FF2B5EF4-FFF2-40B4-BE49-F238E27FC236}">
                <a16:creationId xmlns:a16="http://schemas.microsoft.com/office/drawing/2014/main" id="{3AC9DA76-8203-694F-ACAA-37A89D95CF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2513" y="5757864"/>
            <a:ext cx="3257457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A21E495-9CDE-BA43-BCD3-1ED84C954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8142286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Grafiken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auf Farbfläche mit Akzent Dataport-Rot</a:t>
            </a:r>
          </a:p>
        </p:txBody>
      </p:sp>
    </p:spTree>
    <p:extLst>
      <p:ext uri="{BB962C8B-B14F-4D97-AF65-F5344CB8AC3E}">
        <p14:creationId xmlns:p14="http://schemas.microsoft.com/office/powerpoint/2010/main" val="30242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B81CCF8-055C-084E-A0FC-8EEF015E4C47}"/>
              </a:ext>
            </a:extLst>
          </p:cNvPr>
          <p:cNvSpPr/>
          <p:nvPr userDrawn="1"/>
        </p:nvSpPr>
        <p:spPr>
          <a:xfrm>
            <a:off x="-1" y="2503489"/>
            <a:ext cx="5352167" cy="3734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8142286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plus Grafik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auf Farbfläche mit Akzent Dataport-Rot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5D2B327-1111-664E-ACE3-283EA9EF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0466" y="2413000"/>
            <a:ext cx="5887334" cy="38245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Tx/>
              <a:buBlip>
                <a:blip r:embed="rId3"/>
              </a:buBlip>
              <a:defRPr lang="de-DE" sz="2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buClr>
                <a:schemeClr val="bg2"/>
              </a:buClr>
              <a:buFont typeface="Symbol" pitchFamily="2" charset="2"/>
              <a:buChar char="-"/>
              <a:defRPr sz="2200"/>
            </a:lvl2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X % </a:t>
            </a:r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1"/>
            <a:r>
              <a:rPr lang="de-DE" dirty="0">
                <a:effectLst/>
                <a:latin typeface="Arial" panose="020B0604020202020204" pitchFamily="34" charset="0"/>
              </a:rPr>
              <a:t>X % </a:t>
            </a: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 % </a:t>
            </a:r>
            <a:r>
              <a:rPr lang="de-DE" b="1" dirty="0">
                <a:solidFill>
                  <a:srgbClr val="9E292B"/>
                </a:solidFill>
                <a:effectLst/>
                <a:latin typeface="Arial" panose="020B0604020202020204" pitchFamily="34" charset="0"/>
              </a:rPr>
              <a:t>Et </a:t>
            </a:r>
            <a:r>
              <a:rPr lang="de-DE" b="1" dirty="0" err="1">
                <a:solidFill>
                  <a:srgbClr val="9E292B"/>
                </a:solidFill>
                <a:effectLst/>
                <a:latin typeface="Arial" panose="020B0604020202020204" pitchFamily="34" charset="0"/>
              </a:rPr>
              <a:t>litatur</a:t>
            </a:r>
            <a:r>
              <a:rPr lang="de-DE" b="1" dirty="0">
                <a:solidFill>
                  <a:srgbClr val="9E292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9E292B"/>
                </a:solidFill>
                <a:effectLst/>
                <a:latin typeface="Arial" panose="020B0604020202020204" pitchFamily="34" charset="0"/>
              </a:rPr>
              <a:t>Solent</a:t>
            </a:r>
            <a:r>
              <a:rPr lang="de-DE" b="1" dirty="0">
                <a:solidFill>
                  <a:srgbClr val="9E292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9E292B"/>
                </a:solidFill>
                <a:effectLst/>
                <a:latin typeface="Arial" panose="020B0604020202020204" pitchFamily="34" charset="0"/>
              </a:rPr>
              <a:t>Esaccus</a:t>
            </a:r>
            <a:endParaRPr lang="de-DE" b="1" dirty="0">
              <a:solidFill>
                <a:srgbClr val="9E292B"/>
              </a:solidFill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X %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X % </a:t>
            </a: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X % </a:t>
            </a:r>
            <a:r>
              <a:rPr lang="de-DE" dirty="0" err="1">
                <a:effectLst/>
                <a:latin typeface="Arial" panose="020B0604020202020204" pitchFamily="34" charset="0"/>
              </a:rPr>
              <a:t>Feugiat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Datalerium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7EEFBBB-DF90-8A42-9BF9-71321272F1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6514" y="2108200"/>
            <a:ext cx="3516766" cy="361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995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B81CCF8-055C-084E-A0FC-8EEF015E4C47}"/>
              </a:ext>
            </a:extLst>
          </p:cNvPr>
          <p:cNvSpPr/>
          <p:nvPr userDrawn="1"/>
        </p:nvSpPr>
        <p:spPr>
          <a:xfrm>
            <a:off x="1396999" y="3041650"/>
            <a:ext cx="10795001" cy="3195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E46C7E5-FDC0-124C-BE8D-906225D438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8884" y="3429000"/>
            <a:ext cx="522287" cy="984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6400" b="1" i="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93D606-AEDF-F349-8654-AA9DB1879D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14338" y="2067890"/>
            <a:ext cx="1424763" cy="1336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069C07B-87C3-CE43-B3B6-74D4F8EEB3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18885" y="4806109"/>
            <a:ext cx="1718860" cy="952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6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824FC41-DC69-C54B-B199-B71038FBC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1666" y="3429000"/>
            <a:ext cx="522287" cy="984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6400" b="1" i="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6" name="Inhaltsplatzhalter 14">
            <a:extLst>
              <a:ext uri="{FF2B5EF4-FFF2-40B4-BE49-F238E27FC236}">
                <a16:creationId xmlns:a16="http://schemas.microsoft.com/office/drawing/2014/main" id="{320C5C2E-CC79-C944-B598-A284FE9F6E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67120" y="2067890"/>
            <a:ext cx="1424763" cy="1336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84ED52A4-ED33-3B47-9BC3-26CF151341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4448" y="3429000"/>
            <a:ext cx="522287" cy="984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6400" b="1" i="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2" name="Inhaltsplatzhalter 14">
            <a:extLst>
              <a:ext uri="{FF2B5EF4-FFF2-40B4-BE49-F238E27FC236}">
                <a16:creationId xmlns:a16="http://schemas.microsoft.com/office/drawing/2014/main" id="{0C784F0A-DAB9-DD4C-9EF0-8CF8C8FAAC9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619902" y="2067890"/>
            <a:ext cx="1424763" cy="1336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B1FC7064-871C-F044-AC4B-AD695E8F24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56682" y="3429000"/>
            <a:ext cx="522287" cy="984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de-DE" sz="6400" b="1" i="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/>
              <a:t>4</a:t>
            </a:r>
            <a:endParaRPr lang="de-DE" dirty="0"/>
          </a:p>
        </p:txBody>
      </p:sp>
      <p:sp>
        <p:nvSpPr>
          <p:cNvPr id="24" name="Inhaltsplatzhalter 14">
            <a:extLst>
              <a:ext uri="{FF2B5EF4-FFF2-40B4-BE49-F238E27FC236}">
                <a16:creationId xmlns:a16="http://schemas.microsoft.com/office/drawing/2014/main" id="{21770CF2-943D-C849-BD26-A977C1FF216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952136" y="2067890"/>
            <a:ext cx="1424763" cy="1336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17">
            <a:extLst>
              <a:ext uri="{FF2B5EF4-FFF2-40B4-BE49-F238E27FC236}">
                <a16:creationId xmlns:a16="http://schemas.microsoft.com/office/drawing/2014/main" id="{FC6B25C6-EB73-E841-A7C9-361D3C0069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0605" y="4806109"/>
            <a:ext cx="1718860" cy="952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6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platzhalter 17">
            <a:extLst>
              <a:ext uri="{FF2B5EF4-FFF2-40B4-BE49-F238E27FC236}">
                <a16:creationId xmlns:a16="http://schemas.microsoft.com/office/drawing/2014/main" id="{0B365240-36AF-DF43-9FDD-9DEB5672B3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8901" y="4806109"/>
            <a:ext cx="1718860" cy="952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6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platzhalter 17">
            <a:extLst>
              <a:ext uri="{FF2B5EF4-FFF2-40B4-BE49-F238E27FC236}">
                <a16:creationId xmlns:a16="http://schemas.microsoft.com/office/drawing/2014/main" id="{21156E1E-D8A4-7547-BE7A-6696B42AF4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68909" y="4806109"/>
            <a:ext cx="1718860" cy="952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6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562147A3-DBAF-AF46-BDAA-224CF57CE5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8142286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Grafiken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auf Farbfläche mit Akzent Dataport-Rot</a:t>
            </a:r>
          </a:p>
        </p:txBody>
      </p:sp>
    </p:spTree>
    <p:extLst>
      <p:ext uri="{BB962C8B-B14F-4D97-AF65-F5344CB8AC3E}">
        <p14:creationId xmlns:p14="http://schemas.microsoft.com/office/powerpoint/2010/main" val="304222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0E96631-5B6D-0046-801D-A71A73552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BE39CDF-8BF8-2B40-BE1C-C4C47DCE521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9BE64139-9D9B-3645-AFDF-EC1F34E26C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635760"/>
            <a:ext cx="7252254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Beispiel Headline Präsentation </a:t>
            </a:r>
            <a:br>
              <a:rPr lang="de-DE" dirty="0"/>
            </a:br>
            <a:r>
              <a:rPr lang="de-DE" dirty="0"/>
              <a:t>nach Startfolie mit Nennung Autor*in unten links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91C83D5-1759-0D4C-ADD1-97B013D30F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480" y="5788025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Beispielstadt, </a:t>
            </a:r>
            <a:r>
              <a:rPr lang="de-DE" dirty="0" err="1">
                <a:effectLst/>
                <a:latin typeface="Arial" panose="020B0604020202020204" pitchFamily="34" charset="0"/>
              </a:rPr>
              <a:t>dd.mm.yyyy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15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B81CCF8-055C-084E-A0FC-8EEF015E4C47}"/>
              </a:ext>
            </a:extLst>
          </p:cNvPr>
          <p:cNvSpPr/>
          <p:nvPr userDrawn="1"/>
        </p:nvSpPr>
        <p:spPr>
          <a:xfrm>
            <a:off x="1396999" y="3041650"/>
            <a:ext cx="10795001" cy="3195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069C07B-87C3-CE43-B3B6-74D4F8EEB3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9307" y="4806109"/>
            <a:ext cx="1852613" cy="952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6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562147A3-DBAF-AF46-BDAA-224CF57CE5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8142286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Ansprechpartner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76F47EF-6F14-644B-8823-0BE9E81A230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79307" y="2148840"/>
            <a:ext cx="1852613" cy="2413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F4A20895-007E-E948-B56A-11C04EC86F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58499" y="4806109"/>
            <a:ext cx="1852613" cy="952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6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E48D594A-F76B-BA44-9EB9-F4FD726030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58499" y="2148840"/>
            <a:ext cx="1852613" cy="2413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Textplatzhalter 17">
            <a:extLst>
              <a:ext uri="{FF2B5EF4-FFF2-40B4-BE49-F238E27FC236}">
                <a16:creationId xmlns:a16="http://schemas.microsoft.com/office/drawing/2014/main" id="{C049FA96-1966-FE4F-8B01-57C0923827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37691" y="4806109"/>
            <a:ext cx="1852613" cy="952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6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C2FDA892-A089-AD4E-A585-89C0143364C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7691" y="2148840"/>
            <a:ext cx="1852613" cy="2413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27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AEA52AB1-3829-B64D-A258-4CBD9334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84" y="5173684"/>
            <a:ext cx="2289483" cy="7944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A09F507-A7B6-8544-8928-58D97329BDB5}"/>
              </a:ext>
            </a:extLst>
          </p:cNvPr>
          <p:cNvSpPr txBox="1"/>
          <p:nvPr userDrawn="1"/>
        </p:nvSpPr>
        <p:spPr>
          <a:xfrm>
            <a:off x="1300578" y="6053141"/>
            <a:ext cx="1843315" cy="195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8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dataport.de</a:t>
            </a:r>
            <a:endParaRPr lang="de-DE" sz="8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5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AEA52AB1-3829-B64D-A258-4CBD9334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84" y="5173684"/>
            <a:ext cx="2289483" cy="7944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2BAFE5-9562-AC40-B1E7-2C84165F4A84}"/>
              </a:ext>
            </a:extLst>
          </p:cNvPr>
          <p:cNvSpPr txBox="1"/>
          <p:nvPr userDrawn="1"/>
        </p:nvSpPr>
        <p:spPr>
          <a:xfrm>
            <a:off x="1300578" y="5110542"/>
            <a:ext cx="3473376" cy="84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Anstalt des öffentlichen Rechts</a:t>
            </a:r>
          </a:p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Altenholzer Straße 10–14</a:t>
            </a:r>
          </a:p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24161 Altenholz</a:t>
            </a:r>
          </a:p>
          <a:p>
            <a:pPr>
              <a:lnSpc>
                <a:spcPts val="1520"/>
              </a:lnSpc>
            </a:pPr>
            <a:r>
              <a:rPr lang="de-DE" sz="1100" b="1" i="0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dataport.de</a:t>
            </a:r>
            <a:endParaRPr lang="de-DE" sz="1100" b="1" i="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1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Platzhalter für den Präsentationstitel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8367" y="1480601"/>
            <a:ext cx="11379200" cy="183298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786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8365" y="5857770"/>
            <a:ext cx="11376000" cy="164148"/>
          </a:xfrm>
        </p:spPr>
        <p:txBody>
          <a:bodyPr anchor="b"/>
          <a:lstStyle>
            <a:lvl1pPr>
              <a:defRPr sz="1067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03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ss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49536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30" name="Rechteck 29"/>
          <p:cNvSpPr/>
          <p:nvPr userDrawn="1"/>
        </p:nvSpPr>
        <p:spPr>
          <a:xfrm>
            <a:off x="0" y="4953601"/>
            <a:ext cx="12192000" cy="19043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7948800" cy="49536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267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Platzhalter für eine kurze Aussage </a:t>
            </a:r>
          </a:p>
        </p:txBody>
      </p:sp>
      <p:sp>
        <p:nvSpPr>
          <p:cNvPr id="32" name="Freihandform 31"/>
          <p:cNvSpPr>
            <a:spLocks noChangeAspect="1"/>
          </p:cNvSpPr>
          <p:nvPr userDrawn="1"/>
        </p:nvSpPr>
        <p:spPr bwMode="gray">
          <a:xfrm>
            <a:off x="1" y="4640203"/>
            <a:ext cx="2379135" cy="648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de-DE" sz="2400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6020980"/>
            <a:ext cx="27038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 userDrawn="1"/>
        </p:nvGrpSpPr>
        <p:grpSpPr>
          <a:xfrm>
            <a:off x="-127992" y="1551616"/>
            <a:ext cx="96000" cy="4469672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476947" y="-123395"/>
            <a:ext cx="11378136" cy="96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12223992" y="1551616"/>
            <a:ext cx="96000" cy="4469672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476947" y="6885395"/>
            <a:ext cx="11378136" cy="96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2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5080" y="4700571"/>
            <a:ext cx="5562741" cy="261085"/>
          </a:xfrm>
        </p:spPr>
        <p:txBody>
          <a:bodyPr tIns="36000" rIns="0" bIns="36000"/>
          <a:lstStyle>
            <a:lvl1pPr algn="r">
              <a:defRPr sz="10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470855" y="6591353"/>
            <a:ext cx="960000" cy="1641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22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F66919C0-A824-2C4D-BC8C-1ADCF08B4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941" y="1549102"/>
            <a:ext cx="5074354" cy="17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16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AAF404C-7270-4D42-A349-C97AA4400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E87105B-D647-FB47-BBC0-67D0D891C64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E6F9995-1D94-0641-972F-6403E74E05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635760"/>
            <a:ext cx="722475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Beispiel Headline Präsentation </a:t>
            </a:r>
            <a:br>
              <a:rPr lang="de-DE" dirty="0"/>
            </a:br>
            <a:r>
              <a:rPr lang="de-DE" dirty="0"/>
              <a:t>nach Startfolie mit Nennung Autor*in unten links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11A354C-99BE-504D-9593-5A8078673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480" y="5788025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Beispielstadt, </a:t>
            </a:r>
            <a:r>
              <a:rPr lang="de-DE" dirty="0" err="1">
                <a:effectLst/>
                <a:latin typeface="Arial" panose="020B0604020202020204" pitchFamily="34" charset="0"/>
              </a:rPr>
              <a:t>dd.mm.yyyy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46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418" y="1216855"/>
            <a:ext cx="6667118" cy="4107767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 lang="de-DE" sz="22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BD32A277-7D60-744A-BAAE-4391D5812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8886" y="783276"/>
            <a:ext cx="3883489" cy="5733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08819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einstel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867253"/>
            <a:ext cx="673576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ohne Bild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203DAC8C-4ECE-4C4B-B362-DDA1A24DA3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6242" y="-337066"/>
            <a:ext cx="4155757" cy="6653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6084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zweistel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867253"/>
            <a:ext cx="673576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ohne Bild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A73AABE-EFC5-0648-AE53-29D1CB98B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639" y="1014761"/>
            <a:ext cx="5434361" cy="5123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0" b="1" i="0" kern="0" spc="-300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8477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9EA2664-2397-F344-85EA-442E58046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8886" y="783276"/>
            <a:ext cx="3883489" cy="5733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04321CD4-6323-CE46-B18D-AB89ABE2A9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418" y="1216855"/>
            <a:ext cx="6667118" cy="4107767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 lang="de-DE" sz="22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0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9F4EECF-6EBA-C241-A63B-D36E8AA0DD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520" y="2912258"/>
            <a:ext cx="1886473" cy="3512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3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3927" y="952853"/>
            <a:ext cx="5061229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und Bild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50B8DB6-7B24-9C4B-ABCB-4DB35C38F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0050" y="0"/>
            <a:ext cx="54419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06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6465" y="2347118"/>
            <a:ext cx="6627049" cy="19828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+mj-lt"/>
              <a:buNone/>
              <a:defRPr lang="de-DE" sz="40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für einen kurzen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Aphorismus oder ein Zitat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ohne Bild.“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5CCEEB1-32FE-1843-A31B-C63B5CAB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6465" y="4399664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Profession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80133F-9D45-3F44-BCEB-37229D658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441" y="1162275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6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 Elemen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507" y="3306342"/>
            <a:ext cx="3451512" cy="16399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+mj-lt"/>
              <a:buNone/>
              <a:defRPr lang="de-DE" sz="22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für einen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kurzen Aphorismus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oder ein Zitat mit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einem Bild.“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5CCEEB1-32FE-1843-A31B-C63B5CAB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3506" y="4946285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Profession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2DF0BDE-19E3-AF43-BABA-1D63C2A9B2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5763" y="0"/>
            <a:ext cx="67262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8494D5-9475-EA42-A3DA-42CEE0AE89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441" y="1162275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86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5CF9E38-4A48-D748-AC43-DFFBAB960E4F}"/>
              </a:ext>
            </a:extLst>
          </p:cNvPr>
          <p:cNvSpPr/>
          <p:nvPr userDrawn="1"/>
        </p:nvSpPr>
        <p:spPr>
          <a:xfrm>
            <a:off x="206564" y="225777"/>
            <a:ext cx="358524" cy="3585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DD0E8BDF-C5E5-E84D-87CF-921C1E732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86550 w 12192000"/>
              <a:gd name="connsiteY0" fmla="*/ 275543 h 6858000"/>
              <a:gd name="connsiteX1" fmla="*/ 258750 w 12192000"/>
              <a:gd name="connsiteY1" fmla="*/ 405143 h 6858000"/>
              <a:gd name="connsiteX2" fmla="*/ 386550 w 12192000"/>
              <a:gd name="connsiteY2" fmla="*/ 534743 h 6858000"/>
              <a:gd name="connsiteX3" fmla="*/ 514350 w 12192000"/>
              <a:gd name="connsiteY3" fmla="*/ 405143 h 6858000"/>
              <a:gd name="connsiteX4" fmla="*/ 386550 w 12192000"/>
              <a:gd name="connsiteY4" fmla="*/ 27554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86550" y="275543"/>
                </a:moveTo>
                <a:cubicBezTo>
                  <a:pt x="315968" y="275543"/>
                  <a:pt x="258750" y="333567"/>
                  <a:pt x="258750" y="405143"/>
                </a:cubicBezTo>
                <a:cubicBezTo>
                  <a:pt x="258750" y="476719"/>
                  <a:pt x="315968" y="534743"/>
                  <a:pt x="386550" y="534743"/>
                </a:cubicBezTo>
                <a:cubicBezTo>
                  <a:pt x="457132" y="534743"/>
                  <a:pt x="514350" y="476719"/>
                  <a:pt x="514350" y="405143"/>
                </a:cubicBezTo>
                <a:cubicBezTo>
                  <a:pt x="514350" y="333567"/>
                  <a:pt x="457132" y="275543"/>
                  <a:pt x="386550" y="2755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762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5CF9E38-4A48-D748-AC43-DFFBAB960E4F}"/>
              </a:ext>
            </a:extLst>
          </p:cNvPr>
          <p:cNvSpPr/>
          <p:nvPr userDrawn="1"/>
        </p:nvSpPr>
        <p:spPr>
          <a:xfrm>
            <a:off x="206564" y="225777"/>
            <a:ext cx="358524" cy="3585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2F34088-D0AB-6C4B-BE54-6CF07FB51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5590" cy="6858000"/>
          </a:xfrm>
          <a:custGeom>
            <a:avLst/>
            <a:gdLst>
              <a:gd name="connsiteX0" fmla="*/ 386550 w 7685590"/>
              <a:gd name="connsiteY0" fmla="*/ 275543 h 6858000"/>
              <a:gd name="connsiteX1" fmla="*/ 258750 w 7685590"/>
              <a:gd name="connsiteY1" fmla="*/ 405143 h 6858000"/>
              <a:gd name="connsiteX2" fmla="*/ 386550 w 7685590"/>
              <a:gd name="connsiteY2" fmla="*/ 534743 h 6858000"/>
              <a:gd name="connsiteX3" fmla="*/ 514350 w 7685590"/>
              <a:gd name="connsiteY3" fmla="*/ 405143 h 6858000"/>
              <a:gd name="connsiteX4" fmla="*/ 386550 w 7685590"/>
              <a:gd name="connsiteY4" fmla="*/ 275543 h 6858000"/>
              <a:gd name="connsiteX5" fmla="*/ 0 w 7685590"/>
              <a:gd name="connsiteY5" fmla="*/ 0 h 6858000"/>
              <a:gd name="connsiteX6" fmla="*/ 7685590 w 7685590"/>
              <a:gd name="connsiteY6" fmla="*/ 0 h 6858000"/>
              <a:gd name="connsiteX7" fmla="*/ 7685590 w 7685590"/>
              <a:gd name="connsiteY7" fmla="*/ 6858000 h 6858000"/>
              <a:gd name="connsiteX8" fmla="*/ 0 w 768559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590" h="6858000">
                <a:moveTo>
                  <a:pt x="386550" y="275543"/>
                </a:moveTo>
                <a:cubicBezTo>
                  <a:pt x="315968" y="275543"/>
                  <a:pt x="258750" y="333567"/>
                  <a:pt x="258750" y="405143"/>
                </a:cubicBezTo>
                <a:cubicBezTo>
                  <a:pt x="258750" y="476719"/>
                  <a:pt x="315968" y="534743"/>
                  <a:pt x="386550" y="534743"/>
                </a:cubicBezTo>
                <a:cubicBezTo>
                  <a:pt x="457132" y="534743"/>
                  <a:pt x="514350" y="476719"/>
                  <a:pt x="514350" y="405143"/>
                </a:cubicBezTo>
                <a:cubicBezTo>
                  <a:pt x="514350" y="333567"/>
                  <a:pt x="457132" y="275543"/>
                  <a:pt x="386550" y="275543"/>
                </a:cubicBezTo>
                <a:close/>
                <a:moveTo>
                  <a:pt x="0" y="0"/>
                </a:moveTo>
                <a:lnTo>
                  <a:pt x="7685590" y="0"/>
                </a:lnTo>
                <a:lnTo>
                  <a:pt x="76855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500" y="0"/>
            <a:ext cx="43815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BF00AE70-EA74-1A40-89E2-7A7DE56300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0500" y="3486151"/>
            <a:ext cx="43815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067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 Ge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A21E495-9CDE-BA43-BCD3-1ED84C954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8142286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mit Signet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Seitenzahl zur freien Gestaltung</a:t>
            </a:r>
          </a:p>
        </p:txBody>
      </p:sp>
    </p:spTree>
    <p:extLst>
      <p:ext uri="{BB962C8B-B14F-4D97-AF65-F5344CB8AC3E}">
        <p14:creationId xmlns:p14="http://schemas.microsoft.com/office/powerpoint/2010/main" val="688883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8E62165F-9EE4-A946-A7BE-032A4CA56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6514" y="2373083"/>
            <a:ext cx="6310948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60939199-84FB-7D44-92F0-A46F33574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9024448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einspaltig</a:t>
            </a:r>
          </a:p>
        </p:txBody>
      </p:sp>
    </p:spTree>
    <p:extLst>
      <p:ext uri="{BB962C8B-B14F-4D97-AF65-F5344CB8AC3E}">
        <p14:creationId xmlns:p14="http://schemas.microsoft.com/office/powerpoint/2010/main" val="2868926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24973CC-D098-1048-84AB-9D7E55BAC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083" y="2373083"/>
            <a:ext cx="4609654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33D3AD15-4165-CC44-8050-A0637F7C8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6514" y="2373083"/>
            <a:ext cx="4609654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6837998-2232-224E-8743-DC060DF81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9622324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zweispaltig</a:t>
            </a:r>
          </a:p>
        </p:txBody>
      </p:sp>
    </p:spTree>
    <p:extLst>
      <p:ext uri="{BB962C8B-B14F-4D97-AF65-F5344CB8AC3E}">
        <p14:creationId xmlns:p14="http://schemas.microsoft.com/office/powerpoint/2010/main" val="4120027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2AD94ED-1D00-7F47-A217-A6444A1C2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6514" y="1941342"/>
            <a:ext cx="5737224" cy="4187316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0" y="0"/>
            <a:ext cx="472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4724400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plus ein Bild</a:t>
            </a:r>
          </a:p>
        </p:txBody>
      </p:sp>
    </p:spTree>
    <p:extLst>
      <p:ext uri="{BB962C8B-B14F-4D97-AF65-F5344CB8AC3E}">
        <p14:creationId xmlns:p14="http://schemas.microsoft.com/office/powerpoint/2010/main" val="2024145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0" y="0"/>
            <a:ext cx="47244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4724400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Copy</a:t>
            </a:r>
            <a:r>
              <a:rPr lang="de-DE" dirty="0">
                <a:effectLst/>
                <a:latin typeface="Arial" panose="020B0604020202020204" pitchFamily="34" charset="0"/>
              </a:rPr>
              <a:t> plus zwei Bilder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5D2B327-1111-664E-ACE3-283EA9EF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6514" y="2383292"/>
            <a:ext cx="5737225" cy="2765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Symbol" pitchFamily="2" charset="2"/>
              <a:buNone/>
              <a:defRPr lang="de-DE" sz="2200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02DC5ECF-2FDB-FF43-8B59-BC6DE2DAE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67600" y="3505201"/>
            <a:ext cx="47244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60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einstel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867253"/>
            <a:ext cx="673576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ohne Bild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B3BCB217-FE82-5843-8506-0EDF00342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6242" y="-337066"/>
            <a:ext cx="4155757" cy="6653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7761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AEA52AB1-3829-B64D-A258-4CBD9334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84" y="5173684"/>
            <a:ext cx="2289483" cy="79445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1C7BB6C-4CA7-1543-B923-A7DA8FD3CBC3}"/>
              </a:ext>
            </a:extLst>
          </p:cNvPr>
          <p:cNvSpPr txBox="1"/>
          <p:nvPr userDrawn="1"/>
        </p:nvSpPr>
        <p:spPr>
          <a:xfrm>
            <a:off x="1300578" y="6053141"/>
            <a:ext cx="1843315" cy="195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8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dataport.de</a:t>
            </a:r>
            <a:endParaRPr lang="de-DE" sz="8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94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AEA52AB1-3829-B64D-A258-4CBD9334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84" y="5173684"/>
            <a:ext cx="2289483" cy="7944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2BAFE5-9562-AC40-B1E7-2C84165F4A84}"/>
              </a:ext>
            </a:extLst>
          </p:cNvPr>
          <p:cNvSpPr txBox="1"/>
          <p:nvPr userDrawn="1"/>
        </p:nvSpPr>
        <p:spPr>
          <a:xfrm>
            <a:off x="1300578" y="5110542"/>
            <a:ext cx="3473376" cy="84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Anstalt des öffentlichen Rechts</a:t>
            </a:r>
          </a:p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Altenholzer Straße 10–14</a:t>
            </a:r>
          </a:p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24161 Altenholz</a:t>
            </a:r>
          </a:p>
          <a:p>
            <a:pPr>
              <a:lnSpc>
                <a:spcPts val="1520"/>
              </a:lnSpc>
            </a:pPr>
            <a:r>
              <a:rPr lang="de-DE" sz="1100" b="1" i="0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dataport.de</a:t>
            </a:r>
            <a:endParaRPr lang="de-DE" sz="1100" b="1" i="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7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F66919C0-A824-2C4D-BC8C-1ADCF08B4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941" y="1549102"/>
            <a:ext cx="5074354" cy="17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0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AAF404C-7270-4D42-A349-C97AA4400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E87105B-D647-FB47-BBC0-67D0D891C64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E6F9995-1D94-0641-972F-6403E74E05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635760"/>
            <a:ext cx="7348506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Beispiel Headline Präsentation </a:t>
            </a:r>
            <a:br>
              <a:rPr lang="de-DE" dirty="0"/>
            </a:br>
            <a:r>
              <a:rPr lang="de-DE" dirty="0"/>
              <a:t>nach Startfolie mit Nennung Autor*in unten links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11A354C-99BE-504D-9593-5A8078673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480" y="5788025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Beispielstadt, </a:t>
            </a:r>
            <a:r>
              <a:rPr lang="de-DE" dirty="0" err="1">
                <a:effectLst/>
                <a:latin typeface="Arial" panose="020B0604020202020204" pitchFamily="34" charset="0"/>
              </a:rPr>
              <a:t>dd.mm.yyyy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70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418" y="1216855"/>
            <a:ext cx="6667118" cy="4107767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 lang="de-DE" sz="22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BD32A277-7D60-744A-BAAE-4391D5812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8886" y="783276"/>
            <a:ext cx="3883489" cy="5733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5341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einstel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867253"/>
            <a:ext cx="673576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ohne Bild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203DAC8C-4ECE-4C4B-B362-DDA1A24DA3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6242" y="-337066"/>
            <a:ext cx="4155757" cy="6653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7375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zweistel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867253"/>
            <a:ext cx="673576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ohne Bild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A73AABE-EFC5-0648-AE53-29D1CB98B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639" y="1014761"/>
            <a:ext cx="5434361" cy="5123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0" b="1" i="0" kern="0" spc="-300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02522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9F4EECF-6EBA-C241-A63B-D36E8AA0DD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520" y="2912258"/>
            <a:ext cx="1886473" cy="3512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3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3927" y="952853"/>
            <a:ext cx="5061229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und Bild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50B8DB6-7B24-9C4B-ABCB-4DB35C38F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0050" y="0"/>
            <a:ext cx="54419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823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6465" y="2347118"/>
            <a:ext cx="6627049" cy="19828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+mj-lt"/>
              <a:buNone/>
              <a:defRPr lang="de-DE" sz="40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für einen kurzen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Aphorismus oder ein Zitat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ohne Bild.“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5CCEEB1-32FE-1843-A31B-C63B5CAB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6465" y="4399664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Profession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4F4A15-DED9-AF43-B700-590358CCF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441" y="1162275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0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 Elemen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507" y="3306342"/>
            <a:ext cx="3451512" cy="16399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+mj-lt"/>
              <a:buNone/>
              <a:defRPr lang="de-DE" sz="22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für einen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kurzen Aphorismus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oder ein Zitat mit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einem Bild.“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5CCEEB1-32FE-1843-A31B-C63B5CAB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3506" y="4946285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Profession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2DF0BDE-19E3-AF43-BABA-1D63C2A9B2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5763" y="0"/>
            <a:ext cx="67262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66D52CF-C29D-144B-8FE7-0F7C74C5D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441" y="1162275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zweistel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867253"/>
            <a:ext cx="673576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ohne Bild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A73AABE-EFC5-0648-AE53-29D1CB98B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639" y="1014761"/>
            <a:ext cx="5434361" cy="5123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0" b="1" i="0" kern="0" spc="-300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65463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5CF9E38-4A48-D748-AC43-DFFBAB960E4F}"/>
              </a:ext>
            </a:extLst>
          </p:cNvPr>
          <p:cNvSpPr/>
          <p:nvPr userDrawn="1"/>
        </p:nvSpPr>
        <p:spPr>
          <a:xfrm>
            <a:off x="206564" y="225777"/>
            <a:ext cx="358524" cy="3585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DD0E8BDF-C5E5-E84D-87CF-921C1E732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86550 w 12192000"/>
              <a:gd name="connsiteY0" fmla="*/ 275543 h 6858000"/>
              <a:gd name="connsiteX1" fmla="*/ 258750 w 12192000"/>
              <a:gd name="connsiteY1" fmla="*/ 405143 h 6858000"/>
              <a:gd name="connsiteX2" fmla="*/ 386550 w 12192000"/>
              <a:gd name="connsiteY2" fmla="*/ 534743 h 6858000"/>
              <a:gd name="connsiteX3" fmla="*/ 514350 w 12192000"/>
              <a:gd name="connsiteY3" fmla="*/ 405143 h 6858000"/>
              <a:gd name="connsiteX4" fmla="*/ 386550 w 12192000"/>
              <a:gd name="connsiteY4" fmla="*/ 27554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86550" y="275543"/>
                </a:moveTo>
                <a:cubicBezTo>
                  <a:pt x="315968" y="275543"/>
                  <a:pt x="258750" y="333567"/>
                  <a:pt x="258750" y="405143"/>
                </a:cubicBezTo>
                <a:cubicBezTo>
                  <a:pt x="258750" y="476719"/>
                  <a:pt x="315968" y="534743"/>
                  <a:pt x="386550" y="534743"/>
                </a:cubicBezTo>
                <a:cubicBezTo>
                  <a:pt x="457132" y="534743"/>
                  <a:pt x="514350" y="476719"/>
                  <a:pt x="514350" y="405143"/>
                </a:cubicBezTo>
                <a:cubicBezTo>
                  <a:pt x="514350" y="333567"/>
                  <a:pt x="457132" y="275543"/>
                  <a:pt x="386550" y="2755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6381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5CF9E38-4A48-D748-AC43-DFFBAB960E4F}"/>
              </a:ext>
            </a:extLst>
          </p:cNvPr>
          <p:cNvSpPr/>
          <p:nvPr userDrawn="1"/>
        </p:nvSpPr>
        <p:spPr>
          <a:xfrm>
            <a:off x="206564" y="225777"/>
            <a:ext cx="358524" cy="3585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2F34088-D0AB-6C4B-BE54-6CF07FB51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5590" cy="6858000"/>
          </a:xfrm>
          <a:custGeom>
            <a:avLst/>
            <a:gdLst>
              <a:gd name="connsiteX0" fmla="*/ 386550 w 7685590"/>
              <a:gd name="connsiteY0" fmla="*/ 275543 h 6858000"/>
              <a:gd name="connsiteX1" fmla="*/ 258750 w 7685590"/>
              <a:gd name="connsiteY1" fmla="*/ 405143 h 6858000"/>
              <a:gd name="connsiteX2" fmla="*/ 386550 w 7685590"/>
              <a:gd name="connsiteY2" fmla="*/ 534743 h 6858000"/>
              <a:gd name="connsiteX3" fmla="*/ 514350 w 7685590"/>
              <a:gd name="connsiteY3" fmla="*/ 405143 h 6858000"/>
              <a:gd name="connsiteX4" fmla="*/ 386550 w 7685590"/>
              <a:gd name="connsiteY4" fmla="*/ 275543 h 6858000"/>
              <a:gd name="connsiteX5" fmla="*/ 0 w 7685590"/>
              <a:gd name="connsiteY5" fmla="*/ 0 h 6858000"/>
              <a:gd name="connsiteX6" fmla="*/ 7685590 w 7685590"/>
              <a:gd name="connsiteY6" fmla="*/ 0 h 6858000"/>
              <a:gd name="connsiteX7" fmla="*/ 7685590 w 7685590"/>
              <a:gd name="connsiteY7" fmla="*/ 6858000 h 6858000"/>
              <a:gd name="connsiteX8" fmla="*/ 0 w 768559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590" h="6858000">
                <a:moveTo>
                  <a:pt x="386550" y="275543"/>
                </a:moveTo>
                <a:cubicBezTo>
                  <a:pt x="315968" y="275543"/>
                  <a:pt x="258750" y="333567"/>
                  <a:pt x="258750" y="405143"/>
                </a:cubicBezTo>
                <a:cubicBezTo>
                  <a:pt x="258750" y="476719"/>
                  <a:pt x="315968" y="534743"/>
                  <a:pt x="386550" y="534743"/>
                </a:cubicBezTo>
                <a:cubicBezTo>
                  <a:pt x="457132" y="534743"/>
                  <a:pt x="514350" y="476719"/>
                  <a:pt x="514350" y="405143"/>
                </a:cubicBezTo>
                <a:cubicBezTo>
                  <a:pt x="514350" y="333567"/>
                  <a:pt x="457132" y="275543"/>
                  <a:pt x="386550" y="275543"/>
                </a:cubicBezTo>
                <a:close/>
                <a:moveTo>
                  <a:pt x="0" y="0"/>
                </a:moveTo>
                <a:lnTo>
                  <a:pt x="7685590" y="0"/>
                </a:lnTo>
                <a:lnTo>
                  <a:pt x="76855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500" y="0"/>
            <a:ext cx="43815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BF00AE70-EA74-1A40-89E2-7A7DE56300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0500" y="3486151"/>
            <a:ext cx="43815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923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 Ge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A21E495-9CDE-BA43-BCD3-1ED84C954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8142286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mit Signet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Seitenzahl zur freien Gestaltung</a:t>
            </a:r>
          </a:p>
        </p:txBody>
      </p:sp>
    </p:spTree>
    <p:extLst>
      <p:ext uri="{BB962C8B-B14F-4D97-AF65-F5344CB8AC3E}">
        <p14:creationId xmlns:p14="http://schemas.microsoft.com/office/powerpoint/2010/main" val="3744957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1B6916E-82C5-1D47-AF21-532ED6593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6514" y="2373083"/>
            <a:ext cx="6310948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9B8A9894-3AAD-6E4D-B1FD-F4A87F0E7C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9024448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einspaltig</a:t>
            </a:r>
          </a:p>
        </p:txBody>
      </p:sp>
    </p:spTree>
    <p:extLst>
      <p:ext uri="{BB962C8B-B14F-4D97-AF65-F5344CB8AC3E}">
        <p14:creationId xmlns:p14="http://schemas.microsoft.com/office/powerpoint/2010/main" val="1095128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F9FC01-D038-174C-9188-227F3C7DF6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0034" y="2373083"/>
            <a:ext cx="4609654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0720774D-BBB7-564B-81E0-1F1FCAA365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4465" y="2373083"/>
            <a:ext cx="4609654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3D59E184-EC66-4449-AD05-8197A8EC5B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9622324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zweispaltig</a:t>
            </a:r>
          </a:p>
        </p:txBody>
      </p:sp>
    </p:spTree>
    <p:extLst>
      <p:ext uri="{BB962C8B-B14F-4D97-AF65-F5344CB8AC3E}">
        <p14:creationId xmlns:p14="http://schemas.microsoft.com/office/powerpoint/2010/main" val="1788043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0" y="0"/>
            <a:ext cx="472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4724400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plus ein Bild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511D6FF1-E590-8842-B413-99E9BE7C96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6514" y="1941342"/>
            <a:ext cx="5737224" cy="4187316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3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65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0" y="0"/>
            <a:ext cx="47244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4724400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Copy</a:t>
            </a:r>
            <a:r>
              <a:rPr lang="de-DE" dirty="0">
                <a:effectLst/>
                <a:latin typeface="Arial" panose="020B0604020202020204" pitchFamily="34" charset="0"/>
              </a:rPr>
              <a:t> plus zwei Bilder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5D2B327-1111-664E-ACE3-283EA9EF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6514" y="2383292"/>
            <a:ext cx="5737225" cy="2765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Symbol" pitchFamily="2" charset="2"/>
              <a:buNone/>
              <a:defRPr lang="de-DE" sz="2200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02DC5ECF-2FDB-FF43-8B59-BC6DE2DAE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67600" y="3505201"/>
            <a:ext cx="47244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026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AEA52AB1-3829-B64D-A258-4CBD9334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84" y="5173684"/>
            <a:ext cx="2289483" cy="79445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1C7BB6C-4CA7-1543-B923-A7DA8FD3CBC3}"/>
              </a:ext>
            </a:extLst>
          </p:cNvPr>
          <p:cNvSpPr txBox="1"/>
          <p:nvPr userDrawn="1"/>
        </p:nvSpPr>
        <p:spPr>
          <a:xfrm>
            <a:off x="9205182" y="6053141"/>
            <a:ext cx="1843315" cy="195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8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dataport.de</a:t>
            </a:r>
            <a:endParaRPr lang="de-DE" sz="8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91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AEA52AB1-3829-B64D-A258-4CBD9334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84" y="5173684"/>
            <a:ext cx="2289483" cy="7944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2BAFE5-9562-AC40-B1E7-2C84165F4A84}"/>
              </a:ext>
            </a:extLst>
          </p:cNvPr>
          <p:cNvSpPr txBox="1"/>
          <p:nvPr userDrawn="1"/>
        </p:nvSpPr>
        <p:spPr>
          <a:xfrm>
            <a:off x="1300578" y="5110542"/>
            <a:ext cx="3473376" cy="84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Anstalt des öffentlichen Rechts</a:t>
            </a:r>
          </a:p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Altenholzer Straße 10–14</a:t>
            </a:r>
          </a:p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24161 Altenholz</a:t>
            </a:r>
          </a:p>
          <a:p>
            <a:pPr>
              <a:lnSpc>
                <a:spcPts val="1520"/>
              </a:lnSpc>
            </a:pPr>
            <a:r>
              <a:rPr lang="de-DE" sz="1100" b="1" i="0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dataport.de</a:t>
            </a:r>
            <a:endParaRPr lang="de-DE" sz="1100" b="1" i="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32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F66919C0-A824-2C4D-BC8C-1ADCF08B4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941" y="1549102"/>
            <a:ext cx="5074354" cy="17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D52360D-B229-D34D-9365-EB7C95D890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520" y="2912258"/>
            <a:ext cx="1886473" cy="3512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3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3927" y="952853"/>
            <a:ext cx="5061229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und Bild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50B8DB6-7B24-9C4B-ABCB-4DB35C38F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0050" y="0"/>
            <a:ext cx="54419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45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AAF404C-7270-4D42-A349-C97AA4400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E87105B-D647-FB47-BBC0-67D0D891C64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E6F9995-1D94-0641-972F-6403E74E05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635760"/>
            <a:ext cx="7382882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Beispiel Headline Präsentation </a:t>
            </a:r>
            <a:br>
              <a:rPr lang="de-DE" dirty="0"/>
            </a:br>
            <a:r>
              <a:rPr lang="de-DE" dirty="0"/>
              <a:t>nach Startfolie mit Nennung Autor*in unten links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11A354C-99BE-504D-9593-5A8078673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480" y="5788025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Beispielstadt, </a:t>
            </a:r>
            <a:r>
              <a:rPr lang="de-DE" dirty="0" err="1">
                <a:effectLst/>
                <a:latin typeface="Arial" panose="020B0604020202020204" pitchFamily="34" charset="0"/>
              </a:rPr>
              <a:t>dd.mm.yyyy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20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418" y="1216855"/>
            <a:ext cx="6667118" cy="4107767"/>
          </a:xfrm>
          <a:prstGeom prst="rect">
            <a:avLst/>
          </a:prstGeom>
        </p:spPr>
        <p:txBody>
          <a:bodyPr anchor="ctr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 lang="de-DE" sz="22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BD32A277-7D60-744A-BAAE-4391D5812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8886" y="783276"/>
            <a:ext cx="3883489" cy="5733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17697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einstel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867253"/>
            <a:ext cx="673576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ohne Bild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203DAC8C-4ECE-4C4B-B362-DDA1A24DA3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6242" y="-337066"/>
            <a:ext cx="4155757" cy="6653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4805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zweistel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480" y="1867253"/>
            <a:ext cx="6735763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ohne Bild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A73AABE-EFC5-0648-AE53-29D1CB98B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639" y="1014761"/>
            <a:ext cx="5434361" cy="5123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0" b="1" i="0" kern="0" spc="-300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43914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9F4EECF-6EBA-C241-A63B-D36E8AA0DD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520" y="2912258"/>
            <a:ext cx="1886473" cy="3512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3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8DFC4B3-B66F-E348-BFBB-022BC6268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3927" y="952853"/>
            <a:ext cx="5061229" cy="2244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Zwischentitel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mit Headline und Bild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50B8DB6-7B24-9C4B-ABCB-4DB35C38F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0050" y="0"/>
            <a:ext cx="54419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105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6465" y="2347118"/>
            <a:ext cx="6627049" cy="19828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+mj-lt"/>
              <a:buNone/>
              <a:defRPr lang="de-DE" sz="40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für einen kurzen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Aphorismus oder ein Zitat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ohne Bild.“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5CCEEB1-32FE-1843-A31B-C63B5CAB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6465" y="4399664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Profession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8F91AB9-8023-8743-8650-9BBD4ACAE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441" y="1162275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3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 Elemen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507" y="3306342"/>
            <a:ext cx="3451512" cy="16399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+mj-lt"/>
              <a:buNone/>
              <a:defRPr lang="de-DE" sz="22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für einen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kurzen Aphorismus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oder ein Zitat mit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einem Bild.“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5CCEEB1-32FE-1843-A31B-C63B5CAB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3506" y="4946285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Profession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2DF0BDE-19E3-AF43-BABA-1D63C2A9B2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5763" y="0"/>
            <a:ext cx="67262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5357F2F-1262-B148-835B-FA5C4E80F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441" y="1162275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63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5CF9E38-4A48-D748-AC43-DFFBAB960E4F}"/>
              </a:ext>
            </a:extLst>
          </p:cNvPr>
          <p:cNvSpPr/>
          <p:nvPr userDrawn="1"/>
        </p:nvSpPr>
        <p:spPr>
          <a:xfrm>
            <a:off x="206564" y="225777"/>
            <a:ext cx="358524" cy="3585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DD0E8BDF-C5E5-E84D-87CF-921C1E732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86550 w 12192000"/>
              <a:gd name="connsiteY0" fmla="*/ 275543 h 6858000"/>
              <a:gd name="connsiteX1" fmla="*/ 258750 w 12192000"/>
              <a:gd name="connsiteY1" fmla="*/ 405143 h 6858000"/>
              <a:gd name="connsiteX2" fmla="*/ 386550 w 12192000"/>
              <a:gd name="connsiteY2" fmla="*/ 534743 h 6858000"/>
              <a:gd name="connsiteX3" fmla="*/ 514350 w 12192000"/>
              <a:gd name="connsiteY3" fmla="*/ 405143 h 6858000"/>
              <a:gd name="connsiteX4" fmla="*/ 386550 w 12192000"/>
              <a:gd name="connsiteY4" fmla="*/ 27554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86550" y="275543"/>
                </a:moveTo>
                <a:cubicBezTo>
                  <a:pt x="315968" y="275543"/>
                  <a:pt x="258750" y="333567"/>
                  <a:pt x="258750" y="405143"/>
                </a:cubicBezTo>
                <a:cubicBezTo>
                  <a:pt x="258750" y="476719"/>
                  <a:pt x="315968" y="534743"/>
                  <a:pt x="386550" y="534743"/>
                </a:cubicBezTo>
                <a:cubicBezTo>
                  <a:pt x="457132" y="534743"/>
                  <a:pt x="514350" y="476719"/>
                  <a:pt x="514350" y="405143"/>
                </a:cubicBezTo>
                <a:cubicBezTo>
                  <a:pt x="514350" y="333567"/>
                  <a:pt x="457132" y="275543"/>
                  <a:pt x="386550" y="2755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86599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25CF9E38-4A48-D748-AC43-DFFBAB960E4F}"/>
              </a:ext>
            </a:extLst>
          </p:cNvPr>
          <p:cNvSpPr/>
          <p:nvPr userDrawn="1"/>
        </p:nvSpPr>
        <p:spPr>
          <a:xfrm>
            <a:off x="206564" y="225777"/>
            <a:ext cx="358524" cy="3585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2F34088-D0AB-6C4B-BE54-6CF07FB51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5590" cy="6858000"/>
          </a:xfrm>
          <a:custGeom>
            <a:avLst/>
            <a:gdLst>
              <a:gd name="connsiteX0" fmla="*/ 386550 w 7685590"/>
              <a:gd name="connsiteY0" fmla="*/ 275543 h 6858000"/>
              <a:gd name="connsiteX1" fmla="*/ 258750 w 7685590"/>
              <a:gd name="connsiteY1" fmla="*/ 405143 h 6858000"/>
              <a:gd name="connsiteX2" fmla="*/ 386550 w 7685590"/>
              <a:gd name="connsiteY2" fmla="*/ 534743 h 6858000"/>
              <a:gd name="connsiteX3" fmla="*/ 514350 w 7685590"/>
              <a:gd name="connsiteY3" fmla="*/ 405143 h 6858000"/>
              <a:gd name="connsiteX4" fmla="*/ 386550 w 7685590"/>
              <a:gd name="connsiteY4" fmla="*/ 275543 h 6858000"/>
              <a:gd name="connsiteX5" fmla="*/ 0 w 7685590"/>
              <a:gd name="connsiteY5" fmla="*/ 0 h 6858000"/>
              <a:gd name="connsiteX6" fmla="*/ 7685590 w 7685590"/>
              <a:gd name="connsiteY6" fmla="*/ 0 h 6858000"/>
              <a:gd name="connsiteX7" fmla="*/ 7685590 w 7685590"/>
              <a:gd name="connsiteY7" fmla="*/ 6858000 h 6858000"/>
              <a:gd name="connsiteX8" fmla="*/ 0 w 768559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590" h="6858000">
                <a:moveTo>
                  <a:pt x="386550" y="275543"/>
                </a:moveTo>
                <a:cubicBezTo>
                  <a:pt x="315968" y="275543"/>
                  <a:pt x="258750" y="333567"/>
                  <a:pt x="258750" y="405143"/>
                </a:cubicBezTo>
                <a:cubicBezTo>
                  <a:pt x="258750" y="476719"/>
                  <a:pt x="315968" y="534743"/>
                  <a:pt x="386550" y="534743"/>
                </a:cubicBezTo>
                <a:cubicBezTo>
                  <a:pt x="457132" y="534743"/>
                  <a:pt x="514350" y="476719"/>
                  <a:pt x="514350" y="405143"/>
                </a:cubicBezTo>
                <a:cubicBezTo>
                  <a:pt x="514350" y="333567"/>
                  <a:pt x="457132" y="275543"/>
                  <a:pt x="386550" y="275543"/>
                </a:cubicBezTo>
                <a:close/>
                <a:moveTo>
                  <a:pt x="0" y="0"/>
                </a:moveTo>
                <a:lnTo>
                  <a:pt x="7685590" y="0"/>
                </a:lnTo>
                <a:lnTo>
                  <a:pt x="76855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500" y="0"/>
            <a:ext cx="43815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BF00AE70-EA74-1A40-89E2-7A7DE56300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0500" y="3486151"/>
            <a:ext cx="4381500" cy="337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670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 Gest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A21E495-9CDE-BA43-BCD3-1ED84C954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8142286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mit Signet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Seitenzahl zur freien Gestaltung</a:t>
            </a:r>
          </a:p>
        </p:txBody>
      </p:sp>
    </p:spTree>
    <p:extLst>
      <p:ext uri="{BB962C8B-B14F-4D97-AF65-F5344CB8AC3E}">
        <p14:creationId xmlns:p14="http://schemas.microsoft.com/office/powerpoint/2010/main" val="297766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1CDC92D-3CC5-684A-9CA7-6E435A5BA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441" y="1162275"/>
            <a:ext cx="2476500" cy="1917700"/>
          </a:xfrm>
          <a:prstGeom prst="rect">
            <a:avLst/>
          </a:prstGeom>
        </p:spPr>
      </p:pic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6465" y="2347118"/>
            <a:ext cx="6667118" cy="19828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+mj-lt"/>
              <a:buNone/>
              <a:defRPr lang="de-DE" sz="40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für einen kurzen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Aphorismus oder ein Zitat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ohne Bild.“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5CCEEB1-32FE-1843-A31B-C63B5CAB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6465" y="4399664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4204404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EB3C064-E13F-294D-AC6E-EF9A25092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6514" y="2373083"/>
            <a:ext cx="6310948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2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3F83265-AF36-E042-93E3-3B031DF387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9024448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einspaltig</a:t>
            </a:r>
          </a:p>
        </p:txBody>
      </p:sp>
    </p:spTree>
    <p:extLst>
      <p:ext uri="{BB962C8B-B14F-4D97-AF65-F5344CB8AC3E}">
        <p14:creationId xmlns:p14="http://schemas.microsoft.com/office/powerpoint/2010/main" val="28694717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D99906C-2158-8B4B-BED6-01704175F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9622324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baseline="0" smtClean="0">
                <a:effectLst/>
                <a:latin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und </a:t>
            </a: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zweispaltig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D712A3FA-A8D8-7040-8ADC-DC9168E2C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0034" y="2373083"/>
            <a:ext cx="4609654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3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7171D40-6D62-174F-AFB5-D2066D7E57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4465" y="2373083"/>
            <a:ext cx="4609654" cy="33528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3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57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0" y="0"/>
            <a:ext cx="472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4724400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Bulletpoints</a:t>
            </a:r>
            <a:r>
              <a:rPr lang="de-DE" dirty="0">
                <a:effectLst/>
                <a:latin typeface="Arial" panose="020B0604020202020204" pitchFamily="34" charset="0"/>
              </a:rPr>
              <a:t> plus ein Bild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C8C2E21-383C-E84E-906A-A553D58C4C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6514" y="1941342"/>
            <a:ext cx="5737224" cy="4187316"/>
          </a:xfrm>
          <a:prstGeom prst="rect">
            <a:avLst/>
          </a:prstGeom>
        </p:spPr>
        <p:txBody>
          <a:bodyPr anchor="ctr"/>
          <a:lstStyle>
            <a:lvl1pPr marL="342900" indent="-3429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Tx/>
              <a:buBlip>
                <a:blip r:embed="rId3"/>
              </a:buBlip>
              <a:defRPr lang="de-DE" sz="2200" baseline="0" smtClean="0">
                <a:effectLst/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Symbol" pitchFamily="2" charset="2"/>
              <a:buChar char="-"/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2" charset="2"/>
              <a:buChar char="-"/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Symbol" pitchFamily="2" charset="2"/>
              <a:buChar char="-"/>
              <a:defRPr sz="1400"/>
            </a:lvl5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pPr lvl="2"/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3"/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lvl="4"/>
            <a:r>
              <a:rPr lang="de-DE" dirty="0" err="1">
                <a:effectLst/>
                <a:latin typeface="Arial" panose="020B0604020202020204" pitchFamily="34" charset="0"/>
              </a:rPr>
              <a:t>Optaquire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autmos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niaerora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9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4A74ED9-34CF-8441-90C0-F68F99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7600" y="0"/>
            <a:ext cx="47244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B07E43-E373-F64B-8167-0050B31512E6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2873E2-FE70-0F4B-BEF2-1A2702CCD0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514" y="729342"/>
            <a:ext cx="4724400" cy="11541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3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Headline und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Copy</a:t>
            </a:r>
            <a:r>
              <a:rPr lang="de-DE" dirty="0">
                <a:effectLst/>
                <a:latin typeface="Arial" panose="020B0604020202020204" pitchFamily="34" charset="0"/>
              </a:rPr>
              <a:t> plus zwei Bilder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5D2B327-1111-664E-ACE3-283EA9EF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6514" y="2383292"/>
            <a:ext cx="5737225" cy="2765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Symbol" pitchFamily="2" charset="2"/>
              <a:buNone/>
              <a:defRPr lang="de-DE" sz="2200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Duciaest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veleceserore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volenda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esequo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madolum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easum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Caes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etaspero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duciaut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derentiumapis</a:t>
            </a:r>
            <a:r>
              <a:rPr lang="de-DE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Et </a:t>
            </a:r>
            <a:r>
              <a:rPr lang="de-DE" dirty="0" err="1">
                <a:effectLst/>
                <a:latin typeface="Arial" panose="020B0604020202020204" pitchFamily="34" charset="0"/>
              </a:rPr>
              <a:t>litatur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solent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esaccus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veleriomnis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etrerfe-ratur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02DC5ECF-2FDB-FF43-8B59-BC6DE2DAE9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67600" y="3505201"/>
            <a:ext cx="47244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409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AEA52AB1-3829-B64D-A258-4CBD9334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84" y="5173684"/>
            <a:ext cx="2289483" cy="7944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C10B47-7881-4642-AFD0-1AE48A417A78}"/>
              </a:ext>
            </a:extLst>
          </p:cNvPr>
          <p:cNvSpPr txBox="1"/>
          <p:nvPr userDrawn="1"/>
        </p:nvSpPr>
        <p:spPr>
          <a:xfrm>
            <a:off x="1300578" y="6053141"/>
            <a:ext cx="1843315" cy="195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800" b="1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dataport.de</a:t>
            </a:r>
            <a:endParaRPr lang="de-DE" sz="8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93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Uhr, Zeichnung enthält.&#10;&#10;Automatisch generierte Beschreibung">
            <a:extLst>
              <a:ext uri="{FF2B5EF4-FFF2-40B4-BE49-F238E27FC236}">
                <a16:creationId xmlns:a16="http://schemas.microsoft.com/office/drawing/2014/main" id="{AEA52AB1-3829-B64D-A258-4CBD9334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84" y="5173684"/>
            <a:ext cx="2289483" cy="7944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2BAFE5-9562-AC40-B1E7-2C84165F4A84}"/>
              </a:ext>
            </a:extLst>
          </p:cNvPr>
          <p:cNvSpPr txBox="1"/>
          <p:nvPr userDrawn="1"/>
        </p:nvSpPr>
        <p:spPr>
          <a:xfrm>
            <a:off x="1300578" y="5110542"/>
            <a:ext cx="3473376" cy="84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Anstalt des öffentlichen Rechts</a:t>
            </a:r>
          </a:p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Altenholzer Straße 10–14</a:t>
            </a:r>
          </a:p>
          <a:p>
            <a:pPr>
              <a:lnSpc>
                <a:spcPts val="1520"/>
              </a:lnSpc>
            </a:pPr>
            <a:r>
              <a:rPr lang="de-DE" sz="1100" kern="120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24161 Altenholz</a:t>
            </a:r>
          </a:p>
          <a:p>
            <a:pPr>
              <a:lnSpc>
                <a:spcPts val="1520"/>
              </a:lnSpc>
            </a:pPr>
            <a:r>
              <a:rPr lang="de-DE" sz="1100" b="1" i="0" kern="12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dataport.de</a:t>
            </a:r>
            <a:endParaRPr lang="de-DE" sz="1100" b="1" i="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8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zent Elemen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13AD4B-97C5-E04F-A868-A9F3A27CF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02" y="275336"/>
            <a:ext cx="257048" cy="2594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62B44-0F40-634A-9138-15C10BD6D4DA}"/>
              </a:ext>
            </a:extLst>
          </p:cNvPr>
          <p:cNvSpPr txBox="1"/>
          <p:nvPr userDrawn="1"/>
        </p:nvSpPr>
        <p:spPr>
          <a:xfrm>
            <a:off x="222376" y="6389024"/>
            <a:ext cx="555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fld id="{51867EAF-700D-7B45-8022-CFF7B233D398}" type="slidenum">
              <a:rPr lang="de-DE" sz="900" b="1" i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900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51CDE8-0D71-7643-9AD1-0A9F539A0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507" y="3306342"/>
            <a:ext cx="2783546" cy="16399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Clr>
                <a:schemeClr val="bg2"/>
              </a:buClr>
              <a:buFont typeface="+mj-lt"/>
              <a:buNone/>
              <a:defRPr lang="de-DE" sz="2200" smtClean="0">
                <a:effectLst/>
              </a:defRPr>
            </a:lvl1pPr>
            <a:lvl2pPr marL="457200" indent="0">
              <a:buFont typeface="+mj-lt"/>
              <a:buNone/>
              <a:defRPr>
                <a:latin typeface="+mj-lt"/>
              </a:defRPr>
            </a:lvl2pPr>
            <a:lvl3pPr marL="914400" indent="0">
              <a:buFont typeface="+mj-lt"/>
              <a:buNone/>
              <a:defRPr>
                <a:latin typeface="+mj-lt"/>
              </a:defRPr>
            </a:lvl3pPr>
            <a:lvl4pPr marL="1371600" indent="0">
              <a:buFont typeface="+mj-lt"/>
              <a:buNone/>
              <a:defRPr>
                <a:latin typeface="+mj-lt"/>
              </a:defRPr>
            </a:lvl4pPr>
            <a:lvl5pPr marL="1828800" indent="0">
              <a:buFont typeface="+mj-lt"/>
              <a:buNone/>
              <a:defRPr>
                <a:latin typeface="+mj-lt"/>
              </a:defRPr>
            </a:lvl5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Beispiel für einen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kurzen Aphorismus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oder ein Zitat mit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</a:rPr>
              <a:t>einem Bild.“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65CCEEB1-32FE-1843-A31B-C63B5CAB1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3506" y="4946285"/>
            <a:ext cx="1873250" cy="395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000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Vorname Nachname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Profession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2DF0BDE-19E3-AF43-BABA-1D63C2A9B2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5763" y="0"/>
            <a:ext cx="67262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AD86E2-9AB3-A046-8F33-5603E52378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441" y="1162275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4829FD1-0BC4-5B47-A512-6B9752BDAB3B}"/>
              </a:ext>
            </a:extLst>
          </p:cNvPr>
          <p:cNvSpPr/>
          <p:nvPr userDrawn="1"/>
        </p:nvSpPr>
        <p:spPr>
          <a:xfrm>
            <a:off x="206564" y="225777"/>
            <a:ext cx="358524" cy="3585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DD0E8BDF-C5E5-E84D-87CF-921C1E732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86550 w 12192000"/>
              <a:gd name="connsiteY0" fmla="*/ 275543 h 6858000"/>
              <a:gd name="connsiteX1" fmla="*/ 258750 w 12192000"/>
              <a:gd name="connsiteY1" fmla="*/ 405143 h 6858000"/>
              <a:gd name="connsiteX2" fmla="*/ 386550 w 12192000"/>
              <a:gd name="connsiteY2" fmla="*/ 534743 h 6858000"/>
              <a:gd name="connsiteX3" fmla="*/ 514350 w 12192000"/>
              <a:gd name="connsiteY3" fmla="*/ 405143 h 6858000"/>
              <a:gd name="connsiteX4" fmla="*/ 386550 w 12192000"/>
              <a:gd name="connsiteY4" fmla="*/ 27554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86550" y="275543"/>
                </a:moveTo>
                <a:cubicBezTo>
                  <a:pt x="315968" y="275543"/>
                  <a:pt x="258750" y="333567"/>
                  <a:pt x="258750" y="405143"/>
                </a:cubicBezTo>
                <a:cubicBezTo>
                  <a:pt x="258750" y="476719"/>
                  <a:pt x="315968" y="534743"/>
                  <a:pt x="386550" y="534743"/>
                </a:cubicBezTo>
                <a:cubicBezTo>
                  <a:pt x="457132" y="534743"/>
                  <a:pt x="514350" y="476719"/>
                  <a:pt x="514350" y="405143"/>
                </a:cubicBezTo>
                <a:cubicBezTo>
                  <a:pt x="514350" y="333567"/>
                  <a:pt x="457132" y="275543"/>
                  <a:pt x="386550" y="2755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868E80-ED3B-7B47-BC9B-65B30B8A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" r="-283"/>
          <a:stretch/>
        </p:blipFill>
        <p:spPr>
          <a:xfrm>
            <a:off x="257302" y="275336"/>
            <a:ext cx="257048" cy="259407"/>
          </a:xfrm>
          <a:custGeom>
            <a:avLst/>
            <a:gdLst>
              <a:gd name="connsiteX0" fmla="*/ 0 w 257048"/>
              <a:gd name="connsiteY0" fmla="*/ 0 h 259407"/>
              <a:gd name="connsiteX1" fmla="*/ 257048 w 257048"/>
              <a:gd name="connsiteY1" fmla="*/ 0 h 259407"/>
              <a:gd name="connsiteX2" fmla="*/ 257048 w 257048"/>
              <a:gd name="connsiteY2" fmla="*/ 259407 h 259407"/>
              <a:gd name="connsiteX3" fmla="*/ 0 w 257048"/>
              <a:gd name="connsiteY3" fmla="*/ 259407 h 259407"/>
              <a:gd name="connsiteX4" fmla="*/ 0 w 257048"/>
              <a:gd name="connsiteY4" fmla="*/ 0 h 25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48" h="259407">
                <a:moveTo>
                  <a:pt x="0" y="0"/>
                </a:moveTo>
                <a:lnTo>
                  <a:pt x="257048" y="0"/>
                </a:lnTo>
                <a:lnTo>
                  <a:pt x="257048" y="259407"/>
                </a:lnTo>
                <a:lnTo>
                  <a:pt x="0" y="25940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768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9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7" r:id="rId4"/>
    <p:sldLayoutId id="2147483681" r:id="rId5"/>
    <p:sldLayoutId id="2147483659" r:id="rId6"/>
    <p:sldLayoutId id="2147483661" r:id="rId7"/>
    <p:sldLayoutId id="2147483663" r:id="rId8"/>
    <p:sldLayoutId id="2147483665" r:id="rId9"/>
    <p:sldLayoutId id="2147483667" r:id="rId10"/>
    <p:sldLayoutId id="2147483727" r:id="rId11"/>
    <p:sldLayoutId id="2147483731" r:id="rId12"/>
    <p:sldLayoutId id="2147483732" r:id="rId13"/>
    <p:sldLayoutId id="2147483669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739" r:id="rId20"/>
    <p:sldLayoutId id="2147483678" r:id="rId21"/>
    <p:sldLayoutId id="2147483679" r:id="rId22"/>
    <p:sldLayoutId id="2147483740" r:id="rId23"/>
    <p:sldLayoutId id="2147483741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3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728" r:id="rId11"/>
    <p:sldLayoutId id="2147483733" r:id="rId12"/>
    <p:sldLayoutId id="2147483734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22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9" r:id="rId11"/>
    <p:sldLayoutId id="2147483735" r:id="rId12"/>
    <p:sldLayoutId id="2147483736" r:id="rId13"/>
    <p:sldLayoutId id="2147483723" r:id="rId14"/>
    <p:sldLayoutId id="2147483724" r:id="rId15"/>
    <p:sldLayoutId id="2147483725" r:id="rId16"/>
    <p:sldLayoutId id="214748372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05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30" r:id="rId11"/>
    <p:sldLayoutId id="2147483737" r:id="rId12"/>
    <p:sldLayoutId id="2147483738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portal.hamburg.de/HamburgGateway/FVS/FV/dataport/weiterleitung/?sid=187" TargetMode="External"/><Relationship Id="rId2" Type="http://schemas.openxmlformats.org/officeDocument/2006/relationships/hyperlink" Target="https://www.dataport.de/damtshilf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dataport.de/was-wir-tun/it-beschaffung/shop/shop-formula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xamtshilfe@beitragsservice.de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8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CC3D9A-312F-44CB-AF3A-81EA3467B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6514" y="2373084"/>
            <a:ext cx="4609654" cy="2175370"/>
          </a:xfrm>
        </p:spPr>
        <p:txBody>
          <a:bodyPr/>
          <a:lstStyle/>
          <a:p>
            <a:r>
              <a:rPr lang="de-DE" sz="2400" b="1" dirty="0"/>
              <a:t>Produktverantwortung:</a:t>
            </a:r>
          </a:p>
          <a:p>
            <a:pPr marL="0" indent="0">
              <a:buNone/>
            </a:pPr>
            <a:r>
              <a:rPr lang="de-DE" sz="2400" dirty="0"/>
              <a:t>Kathrin Steffen</a:t>
            </a:r>
          </a:p>
          <a:p>
            <a:pPr marL="0" indent="0">
              <a:buNone/>
            </a:pPr>
            <a:r>
              <a:rPr lang="de-DE" sz="2400" dirty="0"/>
              <a:t>+49 431 3295 5525</a:t>
            </a:r>
          </a:p>
          <a:p>
            <a:pPr marL="0" indent="0">
              <a:buNone/>
            </a:pPr>
            <a:r>
              <a:rPr lang="de-DE" sz="2400" dirty="0"/>
              <a:t>kathrin.steffen@dataport.de</a:t>
            </a:r>
            <a:endParaRPr lang="de-DE" sz="2400" b="1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4621CC-395B-44A2-9DB8-EFB97E4CC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203636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9E362-007A-416D-88A0-B1EF76C635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Landing Page und Dataport Shop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ECC5EB0-DBCA-4E53-987E-42D3D2250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6514" y="2000259"/>
            <a:ext cx="9654513" cy="3945303"/>
          </a:xfrm>
        </p:spPr>
        <p:txBody>
          <a:bodyPr/>
          <a:lstStyle/>
          <a:p>
            <a:r>
              <a:rPr lang="de-DE" b="1" dirty="0"/>
              <a:t>dAmtshilfe Landing Page:</a:t>
            </a:r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https://www.dataport.de/damtshilfe/</a:t>
            </a:r>
            <a:endParaRPr lang="de-DE" sz="2000" dirty="0"/>
          </a:p>
          <a:p>
            <a:r>
              <a:rPr lang="de-DE" b="1" dirty="0"/>
              <a:t>Dataport Shop Gastzugang:</a:t>
            </a:r>
          </a:p>
          <a:p>
            <a:pPr marL="0" indent="0">
              <a:buNone/>
            </a:pPr>
            <a:r>
              <a:rPr lang="de-DE" sz="2000" u="sng" dirty="0">
                <a:hlinkClick r:id="rId3"/>
              </a:rPr>
              <a:t>https://serviceportal.hamburg.de/HamburgGateway/FVS/FV/dataport/weiterleitung/?sid=187</a:t>
            </a:r>
            <a:endParaRPr lang="de-DE" sz="2000" b="1" dirty="0"/>
          </a:p>
          <a:p>
            <a:r>
              <a:rPr lang="de-DE" dirty="0"/>
              <a:t>Um Bestellungen im Shop auszulösen, ist eine Registrierung über </a:t>
            </a:r>
            <a:r>
              <a:rPr lang="de-DE" dirty="0">
                <a:hlinkClick r:id="rId4"/>
              </a:rPr>
              <a:t>https://www.dataport.de/was-wir-tun/it-beschaffung/shop/shop-formular/</a:t>
            </a:r>
            <a:r>
              <a:rPr lang="de-DE" dirty="0"/>
              <a:t> erforderlich </a:t>
            </a:r>
          </a:p>
          <a:p>
            <a:r>
              <a:rPr lang="de-DE" dirty="0"/>
              <a:t>Für die Erstanbindung an dAmtshilfe benötigen Sie einmalig das </a:t>
            </a:r>
            <a:r>
              <a:rPr lang="de-DE" i="1" dirty="0"/>
              <a:t>dAmtshilfe Basis Paket Einführung</a:t>
            </a:r>
          </a:p>
        </p:txBody>
      </p:sp>
    </p:spTree>
    <p:extLst>
      <p:ext uri="{BB962C8B-B14F-4D97-AF65-F5344CB8AC3E}">
        <p14:creationId xmlns:p14="http://schemas.microsoft.com/office/powerpoint/2010/main" val="20158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F2BCE-9B06-43F1-BE42-ABED5855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15" y="258065"/>
            <a:ext cx="11372647" cy="960263"/>
          </a:xfrm>
        </p:spPr>
        <p:txBody>
          <a:bodyPr/>
          <a:lstStyle/>
          <a:p>
            <a:r>
              <a:rPr lang="de-DE" sz="3200" cap="none" dirty="0"/>
              <a:t>WAS MUSS EINE VOLLSTRECKUNGSBEHÖRDE UNTERNEHMEN, UM TEILZUNEHMEN?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FAB871-5C2E-45C1-9692-42B6FFF4F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7035D381-67B0-48C1-98E1-720E08ACEF4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A41904-7CB5-45EB-BF4D-CE6C35B303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19414EC-F485-4FC1-8C9D-08BDD16AC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992" y="1600809"/>
            <a:ext cx="11217491" cy="3447097"/>
          </a:xfrm>
        </p:spPr>
        <p:txBody>
          <a:bodyPr/>
          <a:lstStyle/>
          <a:p>
            <a:pPr marL="380990" indent="-380990"/>
            <a:r>
              <a:rPr lang="de-DE" b="0" dirty="0"/>
              <a:t>Vereinbarung mit Dataport bzw. einem Rechenzentrumsbetreiber von </a:t>
            </a:r>
            <a:r>
              <a:rPr lang="de-DE" b="0" dirty="0">
                <a:solidFill>
                  <a:srgbClr val="E10019"/>
                </a:solidFill>
              </a:rPr>
              <a:t>d</a:t>
            </a:r>
            <a:r>
              <a:rPr lang="de-DE" b="0" dirty="0"/>
              <a:t>Amtshilfe.</a:t>
            </a:r>
          </a:p>
          <a:p>
            <a:pPr marL="380990" indent="-380990"/>
            <a:r>
              <a:rPr lang="de-DE" b="0" dirty="0"/>
              <a:t>Eintragung in das Deutschen </a:t>
            </a:r>
            <a:r>
              <a:rPr lang="de-DE" b="0" dirty="0" err="1"/>
              <a:t>Verwaltungsdiensteverzeichnis</a:t>
            </a:r>
            <a:r>
              <a:rPr lang="de-DE" b="0" dirty="0"/>
              <a:t> (DVDV) als Vollstreckungsbehörde.</a:t>
            </a:r>
          </a:p>
          <a:p>
            <a:pPr marL="380990" indent="-380990"/>
            <a:r>
              <a:rPr lang="de-DE" b="0" dirty="0"/>
              <a:t>Vereinbarung mit dem ZBS (</a:t>
            </a:r>
            <a:r>
              <a:rPr lang="de-DE" b="0" dirty="0">
                <a:hlinkClick r:id="rId2"/>
              </a:rPr>
              <a:t>xamtshilfe@beitragsservice.de</a:t>
            </a:r>
            <a:r>
              <a:rPr lang="de-DE" b="0" dirty="0"/>
              <a:t>).</a:t>
            </a:r>
          </a:p>
          <a:p>
            <a:pPr marL="380990" indent="-380990"/>
            <a:r>
              <a:rPr lang="de-DE" b="0" dirty="0"/>
              <a:t>Vollstreckungssoftware, die den </a:t>
            </a:r>
            <a:r>
              <a:rPr lang="de-DE" b="0" dirty="0" err="1"/>
              <a:t>XAmtshilfe</a:t>
            </a:r>
            <a:r>
              <a:rPr lang="de-DE" b="0" dirty="0"/>
              <a:t>-Standard implementiert hat und an </a:t>
            </a:r>
            <a:r>
              <a:rPr lang="de-DE" b="0" dirty="0">
                <a:solidFill>
                  <a:srgbClr val="E10019"/>
                </a:solidFill>
              </a:rPr>
              <a:t>d</a:t>
            </a:r>
            <a:r>
              <a:rPr lang="de-DE" b="0" dirty="0"/>
              <a:t>Amtshilfe angebunden werden kann. Dataport bietet einen Webclient ohne Anbindung an eine Vollstreckungssoftware als Lösung für Vollstreckungsbehörden mit geringen Fallzahlen.</a:t>
            </a:r>
          </a:p>
          <a:p>
            <a:pPr marL="342891" indent="-342891"/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54808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0" y="0"/>
            <a:ext cx="12192000" cy="4953600"/>
          </a:xfrm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Kontakt: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www.mediaserver.hamburg.de / Andreas Vallbracht</a:t>
            </a:r>
            <a:endParaRPr lang="de-DE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78367" y="5387383"/>
            <a:ext cx="8479227" cy="12721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6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67" b="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D4BFB8-C7C9-801F-304B-9F9E409286F3}"/>
              </a:ext>
            </a:extLst>
          </p:cNvPr>
          <p:cNvSpPr txBox="1"/>
          <p:nvPr/>
        </p:nvSpPr>
        <p:spPr>
          <a:xfrm>
            <a:off x="369147" y="1314632"/>
            <a:ext cx="4434276" cy="159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2133" u="sng" dirty="0"/>
              <a:t>Kasse.Hamburg:</a:t>
            </a:r>
          </a:p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2133" dirty="0"/>
              <a:t>Marcel Kautz</a:t>
            </a:r>
          </a:p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2133" dirty="0"/>
              <a:t>+49 176 428 60-455</a:t>
            </a:r>
          </a:p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2133" dirty="0"/>
              <a:t>Marcel.kautz@kasse.hamburg.de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E2DB6D-1A9D-5A7D-5526-1806D6720839}"/>
              </a:ext>
            </a:extLst>
          </p:cNvPr>
          <p:cNvSpPr txBox="1"/>
          <p:nvPr/>
        </p:nvSpPr>
        <p:spPr>
          <a:xfrm>
            <a:off x="369147" y="3061181"/>
            <a:ext cx="5141796" cy="153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2133" u="sng" dirty="0"/>
              <a:t>Dataport:</a:t>
            </a:r>
          </a:p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2133" dirty="0"/>
              <a:t>Kathrin Steffen</a:t>
            </a:r>
          </a:p>
          <a:p>
            <a:pPr>
              <a:spcBef>
                <a:spcPts val="533"/>
              </a:spcBef>
              <a:buClr>
                <a:schemeClr val="accent1"/>
              </a:buClr>
              <a:buSzPct val="150000"/>
            </a:pPr>
            <a:r>
              <a:rPr lang="de-DE" sz="2133" dirty="0"/>
              <a:t>+49 431 3295 5525 kathrin.steffen@dataport.de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3922DFE-099E-4E44-9486-8C98BB0A3197}"/>
              </a:ext>
            </a:extLst>
          </p:cNvPr>
          <p:cNvSpPr/>
          <p:nvPr/>
        </p:nvSpPr>
        <p:spPr>
          <a:xfrm>
            <a:off x="6746240" y="2086950"/>
            <a:ext cx="393192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267" cap="all" dirty="0">
                <a:solidFill>
                  <a:schemeClr val="accent1"/>
                </a:solidFill>
              </a:rPr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2691504972"/>
      </p:ext>
    </p:extLst>
  </p:cSld>
  <p:clrMapOvr>
    <a:masterClrMapping/>
  </p:clrMapOvr>
</p:sld>
</file>

<file path=ppt/theme/theme1.xml><?xml version="1.0" encoding="utf-8"?>
<a:theme xmlns:a="http://schemas.openxmlformats.org/drawingml/2006/main" name="Dataport Weiß">
  <a:themeElements>
    <a:clrScheme name="Dataport">
      <a:dk1>
        <a:srgbClr val="000000"/>
      </a:dk1>
      <a:lt1>
        <a:srgbClr val="FFFFFF"/>
      </a:lt1>
      <a:dk2>
        <a:srgbClr val="54616E"/>
      </a:dk2>
      <a:lt2>
        <a:srgbClr val="9E292B"/>
      </a:lt2>
      <a:accent1>
        <a:srgbClr val="697896"/>
      </a:accent1>
      <a:accent2>
        <a:srgbClr val="E0E8F8"/>
      </a:accent2>
      <a:accent3>
        <a:srgbClr val="81BED7"/>
      </a:accent3>
      <a:accent4>
        <a:srgbClr val="D9F3FF"/>
      </a:accent4>
      <a:accent5>
        <a:srgbClr val="39756F"/>
      </a:accent5>
      <a:accent6>
        <a:srgbClr val="E8F5F1"/>
      </a:accent6>
      <a:hlink>
        <a:srgbClr val="761E20"/>
      </a:hlink>
      <a:folHlink>
        <a:srgbClr val="9E292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69158345-8AF7-434B-9F12-B48FC9B9F630}" vid="{ACBD6F0C-FCAE-43F4-A06C-03AA3B1B53D3}"/>
    </a:ext>
  </a:extLst>
</a:theme>
</file>

<file path=ppt/theme/theme2.xml><?xml version="1.0" encoding="utf-8"?>
<a:theme xmlns:a="http://schemas.openxmlformats.org/drawingml/2006/main" name="Dataport Viridian">
  <a:themeElements>
    <a:clrScheme name="Benutzerdefiniert 1">
      <a:dk1>
        <a:srgbClr val="000000"/>
      </a:dk1>
      <a:lt1>
        <a:srgbClr val="FFFFFF"/>
      </a:lt1>
      <a:dk2>
        <a:srgbClr val="5F6D75"/>
      </a:dk2>
      <a:lt2>
        <a:srgbClr val="AD0A0B"/>
      </a:lt2>
      <a:accent1>
        <a:srgbClr val="6A7696"/>
      </a:accent1>
      <a:accent2>
        <a:srgbClr val="DDE6F5"/>
      </a:accent2>
      <a:accent3>
        <a:srgbClr val="83C0DB"/>
      </a:accent3>
      <a:accent4>
        <a:srgbClr val="DAEEFC"/>
      </a:accent4>
      <a:accent5>
        <a:srgbClr val="39756F"/>
      </a:accent5>
      <a:accent6>
        <a:srgbClr val="E7F4EE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69158345-8AF7-434B-9F12-B48FC9B9F630}" vid="{0B63C6CC-A690-449A-A66A-D887B050B7F6}"/>
    </a:ext>
  </a:extLst>
</a:theme>
</file>

<file path=ppt/theme/theme3.xml><?xml version="1.0" encoding="utf-8"?>
<a:theme xmlns:a="http://schemas.openxmlformats.org/drawingml/2006/main" name="Dataport Schiefer">
  <a:themeElements>
    <a:clrScheme name="Benutzerdefiniert 1">
      <a:dk1>
        <a:srgbClr val="000000"/>
      </a:dk1>
      <a:lt1>
        <a:srgbClr val="FFFFFF"/>
      </a:lt1>
      <a:dk2>
        <a:srgbClr val="5F6D75"/>
      </a:dk2>
      <a:lt2>
        <a:srgbClr val="AD0A0B"/>
      </a:lt2>
      <a:accent1>
        <a:srgbClr val="6A7696"/>
      </a:accent1>
      <a:accent2>
        <a:srgbClr val="DDE6F5"/>
      </a:accent2>
      <a:accent3>
        <a:srgbClr val="83C0DB"/>
      </a:accent3>
      <a:accent4>
        <a:srgbClr val="DAEEFC"/>
      </a:accent4>
      <a:accent5>
        <a:srgbClr val="39756F"/>
      </a:accent5>
      <a:accent6>
        <a:srgbClr val="E7F4EE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69158345-8AF7-434B-9F12-B48FC9B9F630}" vid="{DEF2B961-8209-4BC8-A761-8B11F6D3CFA3}"/>
    </a:ext>
  </a:extLst>
</a:theme>
</file>

<file path=ppt/theme/theme4.xml><?xml version="1.0" encoding="utf-8"?>
<a:theme xmlns:a="http://schemas.openxmlformats.org/drawingml/2006/main" name="Dataport Frostblau">
  <a:themeElements>
    <a:clrScheme name="Benutzerdefiniert 1">
      <a:dk1>
        <a:srgbClr val="000000"/>
      </a:dk1>
      <a:lt1>
        <a:srgbClr val="FFFFFF"/>
      </a:lt1>
      <a:dk2>
        <a:srgbClr val="5F6D75"/>
      </a:dk2>
      <a:lt2>
        <a:srgbClr val="AD0A0B"/>
      </a:lt2>
      <a:accent1>
        <a:srgbClr val="6A7696"/>
      </a:accent1>
      <a:accent2>
        <a:srgbClr val="DDE6F5"/>
      </a:accent2>
      <a:accent3>
        <a:srgbClr val="83C0DB"/>
      </a:accent3>
      <a:accent4>
        <a:srgbClr val="DAEEFC"/>
      </a:accent4>
      <a:accent5>
        <a:srgbClr val="39756F"/>
      </a:accent5>
      <a:accent6>
        <a:srgbClr val="E7F4EE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69158345-8AF7-434B-9F12-B48FC9B9F630}" vid="{299D0D5F-CA13-4059-A122-DD0E5FA24000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dataport_2020_PPT-Vorlage_v06</Template>
  <TotalTime>0</TotalTime>
  <Words>226</Words>
  <Application>Microsoft Office PowerPoint</Application>
  <PresentationFormat>Breitbild</PresentationFormat>
  <Paragraphs>34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Dataport Weiß</vt:lpstr>
      <vt:lpstr>Dataport Viridian</vt:lpstr>
      <vt:lpstr>Dataport Schiefer</vt:lpstr>
      <vt:lpstr>Dataport Frostblau</vt:lpstr>
      <vt:lpstr>PowerPoint-Präsentation</vt:lpstr>
      <vt:lpstr>PowerPoint-Präsentation</vt:lpstr>
      <vt:lpstr>PowerPoint-Präsentation</vt:lpstr>
      <vt:lpstr>WAS MUSS EINE VOLLSTRECKUNGSBEHÖRDE UNTERNEHMEN, UM TEILZUNEHMEN?</vt:lpstr>
      <vt:lpstr>PowerPoint-Präsentation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Behrens, Julian</dc:creator>
  <cp:lastModifiedBy>Sylvia Bachmann</cp:lastModifiedBy>
  <cp:revision>12</cp:revision>
  <dcterms:created xsi:type="dcterms:W3CDTF">2023-02-06T13:01:06Z</dcterms:created>
  <dcterms:modified xsi:type="dcterms:W3CDTF">2023-09-24T14:45:03Z</dcterms:modified>
</cp:coreProperties>
</file>