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4"/>
  </p:sldMasterIdLst>
  <p:notesMasterIdLst>
    <p:notesMasterId r:id="rId43"/>
  </p:notesMasterIdLst>
  <p:handoutMasterIdLst>
    <p:handoutMasterId r:id="rId44"/>
  </p:handoutMasterIdLst>
  <p:sldIdLst>
    <p:sldId id="347" r:id="rId5"/>
    <p:sldId id="660" r:id="rId6"/>
    <p:sldId id="661" r:id="rId7"/>
    <p:sldId id="647" r:id="rId8"/>
    <p:sldId id="654" r:id="rId9"/>
    <p:sldId id="657" r:id="rId10"/>
    <p:sldId id="691" r:id="rId11"/>
    <p:sldId id="662" r:id="rId12"/>
    <p:sldId id="653" r:id="rId13"/>
    <p:sldId id="674" r:id="rId14"/>
    <p:sldId id="675" r:id="rId15"/>
    <p:sldId id="692" r:id="rId16"/>
    <p:sldId id="679" r:id="rId17"/>
    <p:sldId id="676" r:id="rId18"/>
    <p:sldId id="677" r:id="rId19"/>
    <p:sldId id="678" r:id="rId20"/>
    <p:sldId id="663" r:id="rId21"/>
    <p:sldId id="681" r:id="rId22"/>
    <p:sldId id="682" r:id="rId23"/>
    <p:sldId id="683" r:id="rId24"/>
    <p:sldId id="684" r:id="rId25"/>
    <p:sldId id="686" r:id="rId26"/>
    <p:sldId id="687" r:id="rId27"/>
    <p:sldId id="690" r:id="rId28"/>
    <p:sldId id="688" r:id="rId29"/>
    <p:sldId id="685" r:id="rId30"/>
    <p:sldId id="664" r:id="rId31"/>
    <p:sldId id="670" r:id="rId32"/>
    <p:sldId id="671" r:id="rId33"/>
    <p:sldId id="672" r:id="rId34"/>
    <p:sldId id="673" r:id="rId35"/>
    <p:sldId id="665" r:id="rId36"/>
    <p:sldId id="648" r:id="rId37"/>
    <p:sldId id="668" r:id="rId38"/>
    <p:sldId id="652" r:id="rId39"/>
    <p:sldId id="667" r:id="rId40"/>
    <p:sldId id="689" r:id="rId41"/>
    <p:sldId id="535" r:id="rId42"/>
  </p:sldIdLst>
  <p:sldSz cx="9144000" cy="5143500" type="screen16x9"/>
  <p:notesSz cx="6797675" cy="9926638"/>
  <p:custDataLst>
    <p:tags r:id="rId4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p15:clr>
            <a:srgbClr val="A4A3A4"/>
          </p15:clr>
        </p15:guide>
        <p15:guide id="2" orient="horz" pos="2845">
          <p15:clr>
            <a:srgbClr val="A4A3A4"/>
          </p15:clr>
        </p15:guide>
        <p15:guide id="3" pos="226">
          <p15:clr>
            <a:srgbClr val="A4A3A4"/>
          </p15:clr>
        </p15:guide>
        <p15:guide id="4" pos="5602">
          <p15:clr>
            <a:srgbClr val="A4A3A4"/>
          </p15:clr>
        </p15:guide>
        <p15:guide id="5" pos="2857">
          <p15:clr>
            <a:srgbClr val="A4A3A4"/>
          </p15:clr>
        </p15:guide>
        <p15:guide id="6" pos="297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5B9"/>
    <a:srgbClr val="FFFF89"/>
    <a:srgbClr val="FAA0A0"/>
    <a:srgbClr val="F8F8F8"/>
    <a:srgbClr val="8ACCA5"/>
    <a:srgbClr val="EAEAEA"/>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8" autoAdjust="0"/>
    <p:restoredTop sz="87563" autoAdjust="0"/>
  </p:normalViewPr>
  <p:slideViewPr>
    <p:cSldViewPr snapToGrid="0" snapToObjects="1" showGuides="1">
      <p:cViewPr varScale="1">
        <p:scale>
          <a:sx n="104" d="100"/>
          <a:sy n="104" d="100"/>
        </p:scale>
        <p:origin x="511" y="74"/>
      </p:cViewPr>
      <p:guideLst>
        <p:guide orient="horz" pos="735"/>
        <p:guide orient="horz" pos="2845"/>
        <p:guide pos="226"/>
        <p:guide pos="5602"/>
        <p:guide pos="2857"/>
        <p:guide pos="2971"/>
      </p:guideLst>
    </p:cSldViewPr>
  </p:slideViewPr>
  <p:outlineViewPr>
    <p:cViewPr>
      <p:scale>
        <a:sx n="33" d="100"/>
        <a:sy n="33" d="100"/>
      </p:scale>
      <p:origin x="0" y="1512"/>
    </p:cViewPr>
  </p:outlineViewPr>
  <p:notesTextViewPr>
    <p:cViewPr>
      <p:scale>
        <a:sx n="3" d="2"/>
        <a:sy n="3" d="2"/>
      </p:scale>
      <p:origin x="0" y="0"/>
    </p:cViewPr>
  </p:notesTextViewPr>
  <p:sorterViewPr>
    <p:cViewPr>
      <p:scale>
        <a:sx n="75" d="100"/>
        <a:sy n="75" d="100"/>
      </p:scale>
      <p:origin x="0" y="0"/>
    </p:cViewPr>
  </p:sorterViewPr>
  <p:notesViewPr>
    <p:cSldViewPr snapToGrid="0" snapToObjects="1" showGuides="1">
      <p:cViewPr varScale="1">
        <p:scale>
          <a:sx n="83" d="100"/>
          <a:sy n="83" d="100"/>
        </p:scale>
        <p:origin x="-38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3E85F-1940-4B7B-8B9F-76A69BF044E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497CE996-11AB-4866-AFEE-A3BCBAF8A5F1}">
      <dgm:prSet phldrT="[Text]" custT="1"/>
      <dgm:spPr/>
      <dgm:t>
        <a:bodyPr/>
        <a:lstStyle/>
        <a:p>
          <a:r>
            <a:rPr lang="de-DE" sz="1400" dirty="0"/>
            <a:t>Rechnungs-wesen und kaufmännische Buchhaltung</a:t>
          </a:r>
        </a:p>
      </dgm:t>
    </dgm:pt>
    <dgm:pt modelId="{99328D45-73BA-4DB8-A668-4E20E4308561}" type="parTrans" cxnId="{CB04B940-95F1-48CA-BA07-5D7636182F4C}">
      <dgm:prSet/>
      <dgm:spPr/>
      <dgm:t>
        <a:bodyPr/>
        <a:lstStyle/>
        <a:p>
          <a:endParaRPr lang="de-DE" sz="3200"/>
        </a:p>
      </dgm:t>
    </dgm:pt>
    <dgm:pt modelId="{677C1AE1-62B7-4E6C-8331-35E8DDFE7673}" type="sibTrans" cxnId="{CB04B940-95F1-48CA-BA07-5D7636182F4C}">
      <dgm:prSet/>
      <dgm:spPr/>
      <dgm:t>
        <a:bodyPr/>
        <a:lstStyle/>
        <a:p>
          <a:endParaRPr lang="de-DE" sz="3200"/>
        </a:p>
      </dgm:t>
    </dgm:pt>
    <dgm:pt modelId="{B06115A1-7495-482F-A060-92174892FDCB}">
      <dgm:prSet phldrT="[Text]" custT="1"/>
      <dgm:spPr/>
      <dgm:t>
        <a:bodyPr/>
        <a:lstStyle/>
        <a:p>
          <a:r>
            <a:rPr lang="de-DE" sz="1400" dirty="0"/>
            <a:t>IT und Digitalisierung</a:t>
          </a:r>
        </a:p>
      </dgm:t>
    </dgm:pt>
    <dgm:pt modelId="{1C9C9539-FC0B-4720-AFAC-7A0A4D3B1A45}" type="parTrans" cxnId="{22BCB0DE-420A-4E8C-8433-BCAC98FC6FE6}">
      <dgm:prSet/>
      <dgm:spPr/>
      <dgm:t>
        <a:bodyPr/>
        <a:lstStyle/>
        <a:p>
          <a:endParaRPr lang="de-DE" sz="3200"/>
        </a:p>
      </dgm:t>
    </dgm:pt>
    <dgm:pt modelId="{78D207BF-53F9-4979-9149-54109DD57CBA}" type="sibTrans" cxnId="{22BCB0DE-420A-4E8C-8433-BCAC98FC6FE6}">
      <dgm:prSet/>
      <dgm:spPr/>
      <dgm:t>
        <a:bodyPr/>
        <a:lstStyle/>
        <a:p>
          <a:endParaRPr lang="de-DE" sz="3200"/>
        </a:p>
      </dgm:t>
    </dgm:pt>
    <dgm:pt modelId="{2BE5B1F0-50C7-4E5C-9BBC-CA5871A06DF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400" dirty="0"/>
            <a:t>Zahlungs-verkehr und zentraler Rechnungs-eingang</a:t>
          </a:r>
        </a:p>
      </dgm:t>
    </dgm:pt>
    <dgm:pt modelId="{8CC4924F-DD7D-44CA-B92D-AB05FABE1D0A}" type="parTrans" cxnId="{D4990E75-D227-4F21-BBA7-CF94A6E1378A}">
      <dgm:prSet/>
      <dgm:spPr/>
      <dgm:t>
        <a:bodyPr/>
        <a:lstStyle/>
        <a:p>
          <a:endParaRPr lang="de-DE" sz="3200"/>
        </a:p>
      </dgm:t>
    </dgm:pt>
    <dgm:pt modelId="{C58D49FB-D0A3-468A-ACBD-8876BFE4C838}" type="sibTrans" cxnId="{D4990E75-D227-4F21-BBA7-CF94A6E1378A}">
      <dgm:prSet/>
      <dgm:spPr/>
      <dgm:t>
        <a:bodyPr/>
        <a:lstStyle/>
        <a:p>
          <a:endParaRPr lang="de-DE" sz="3200"/>
        </a:p>
      </dgm:t>
    </dgm:pt>
    <dgm:pt modelId="{A4116CAF-EE26-4350-8D47-36CA7CF0DFD0}">
      <dgm:prSet phldrT="[Text]" custT="1"/>
      <dgm:spPr>
        <a:ln>
          <a:solidFill>
            <a:srgbClr val="C0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400" dirty="0"/>
            <a:t>Forderungs-management und Vollstreckung</a:t>
          </a:r>
        </a:p>
        <a:p>
          <a:endParaRPr lang="de-DE" sz="1400" dirty="0"/>
        </a:p>
      </dgm:t>
    </dgm:pt>
    <dgm:pt modelId="{E45A000D-735D-41F2-8DEB-69331BA12007}" type="parTrans" cxnId="{B00EB075-BA84-488A-A1C3-4B0FE0C3B3D3}">
      <dgm:prSet/>
      <dgm:spPr/>
      <dgm:t>
        <a:bodyPr/>
        <a:lstStyle/>
        <a:p>
          <a:endParaRPr lang="de-DE" sz="3200"/>
        </a:p>
      </dgm:t>
    </dgm:pt>
    <dgm:pt modelId="{7F1DC42F-293A-429A-AD08-C1B1F868EDDD}" type="sibTrans" cxnId="{B00EB075-BA84-488A-A1C3-4B0FE0C3B3D3}">
      <dgm:prSet/>
      <dgm:spPr/>
      <dgm:t>
        <a:bodyPr/>
        <a:lstStyle/>
        <a:p>
          <a:endParaRPr lang="de-DE" sz="3200"/>
        </a:p>
      </dgm:t>
    </dgm:pt>
    <dgm:pt modelId="{877A7695-6AF0-4F09-B480-C77D4CEB21F3}" type="pres">
      <dgm:prSet presAssocID="{9753E85F-1940-4B7B-8B9F-76A69BF044E8}" presName="matrix" presStyleCnt="0">
        <dgm:presLayoutVars>
          <dgm:chMax val="1"/>
          <dgm:dir/>
          <dgm:resizeHandles val="exact"/>
        </dgm:presLayoutVars>
      </dgm:prSet>
      <dgm:spPr/>
    </dgm:pt>
    <dgm:pt modelId="{8F745F06-DE2B-415D-A03B-AF0AD382AB4D}" type="pres">
      <dgm:prSet presAssocID="{9753E85F-1940-4B7B-8B9F-76A69BF044E8}" presName="diamond" presStyleLbl="bgShp" presStyleIdx="0" presStyleCnt="1"/>
      <dgm:spPr/>
    </dgm:pt>
    <dgm:pt modelId="{06186465-C587-4D5C-8851-62B92C1AE2A3}" type="pres">
      <dgm:prSet presAssocID="{9753E85F-1940-4B7B-8B9F-76A69BF044E8}" presName="quad1" presStyleLbl="node1" presStyleIdx="0" presStyleCnt="4">
        <dgm:presLayoutVars>
          <dgm:chMax val="0"/>
          <dgm:chPref val="0"/>
          <dgm:bulletEnabled val="1"/>
        </dgm:presLayoutVars>
      </dgm:prSet>
      <dgm:spPr/>
    </dgm:pt>
    <dgm:pt modelId="{7F06E1FA-AD5D-40F8-B57D-6B9A6379933D}" type="pres">
      <dgm:prSet presAssocID="{9753E85F-1940-4B7B-8B9F-76A69BF044E8}" presName="quad2" presStyleLbl="node1" presStyleIdx="1" presStyleCnt="4">
        <dgm:presLayoutVars>
          <dgm:chMax val="0"/>
          <dgm:chPref val="0"/>
          <dgm:bulletEnabled val="1"/>
        </dgm:presLayoutVars>
      </dgm:prSet>
      <dgm:spPr/>
    </dgm:pt>
    <dgm:pt modelId="{43DA71C2-30B8-440C-826B-4998A62691DC}" type="pres">
      <dgm:prSet presAssocID="{9753E85F-1940-4B7B-8B9F-76A69BF044E8}" presName="quad3" presStyleLbl="node1" presStyleIdx="2" presStyleCnt="4">
        <dgm:presLayoutVars>
          <dgm:chMax val="0"/>
          <dgm:chPref val="0"/>
          <dgm:bulletEnabled val="1"/>
        </dgm:presLayoutVars>
      </dgm:prSet>
      <dgm:spPr/>
    </dgm:pt>
    <dgm:pt modelId="{7D4E62DB-3BA2-49F9-88C8-7E039E44E564}" type="pres">
      <dgm:prSet presAssocID="{9753E85F-1940-4B7B-8B9F-76A69BF044E8}" presName="quad4" presStyleLbl="node1" presStyleIdx="3" presStyleCnt="4">
        <dgm:presLayoutVars>
          <dgm:chMax val="0"/>
          <dgm:chPref val="0"/>
          <dgm:bulletEnabled val="1"/>
        </dgm:presLayoutVars>
      </dgm:prSet>
      <dgm:spPr/>
    </dgm:pt>
  </dgm:ptLst>
  <dgm:cxnLst>
    <dgm:cxn modelId="{F1DEA20D-44AE-46C3-AA7F-14BAC1538173}" type="presOf" srcId="{2BE5B1F0-50C7-4E5C-9BBC-CA5871A06DF5}" destId="{43DA71C2-30B8-440C-826B-4998A62691DC}" srcOrd="0" destOrd="0" presId="urn:microsoft.com/office/officeart/2005/8/layout/matrix3"/>
    <dgm:cxn modelId="{43C4D91A-C76B-45F1-BCED-0473D91C42C1}" type="presOf" srcId="{A4116CAF-EE26-4350-8D47-36CA7CF0DFD0}" destId="{7D4E62DB-3BA2-49F9-88C8-7E039E44E564}" srcOrd="0" destOrd="0" presId="urn:microsoft.com/office/officeart/2005/8/layout/matrix3"/>
    <dgm:cxn modelId="{458AB623-5805-4994-A148-911FCEECCCA6}" type="presOf" srcId="{497CE996-11AB-4866-AFEE-A3BCBAF8A5F1}" destId="{06186465-C587-4D5C-8851-62B92C1AE2A3}" srcOrd="0" destOrd="0" presId="urn:microsoft.com/office/officeart/2005/8/layout/matrix3"/>
    <dgm:cxn modelId="{CB04B940-95F1-48CA-BA07-5D7636182F4C}" srcId="{9753E85F-1940-4B7B-8B9F-76A69BF044E8}" destId="{497CE996-11AB-4866-AFEE-A3BCBAF8A5F1}" srcOrd="0" destOrd="0" parTransId="{99328D45-73BA-4DB8-A668-4E20E4308561}" sibTransId="{677C1AE1-62B7-4E6C-8331-35E8DDFE7673}"/>
    <dgm:cxn modelId="{D4990E75-D227-4F21-BBA7-CF94A6E1378A}" srcId="{9753E85F-1940-4B7B-8B9F-76A69BF044E8}" destId="{2BE5B1F0-50C7-4E5C-9BBC-CA5871A06DF5}" srcOrd="2" destOrd="0" parTransId="{8CC4924F-DD7D-44CA-B92D-AB05FABE1D0A}" sibTransId="{C58D49FB-D0A3-468A-ACBD-8876BFE4C838}"/>
    <dgm:cxn modelId="{B00EB075-BA84-488A-A1C3-4B0FE0C3B3D3}" srcId="{9753E85F-1940-4B7B-8B9F-76A69BF044E8}" destId="{A4116CAF-EE26-4350-8D47-36CA7CF0DFD0}" srcOrd="3" destOrd="0" parTransId="{E45A000D-735D-41F2-8DEB-69331BA12007}" sibTransId="{7F1DC42F-293A-429A-AD08-C1B1F868EDDD}"/>
    <dgm:cxn modelId="{4CF6E0AB-B0AB-4C8A-800B-1055DEDCAF2B}" type="presOf" srcId="{B06115A1-7495-482F-A060-92174892FDCB}" destId="{7F06E1FA-AD5D-40F8-B57D-6B9A6379933D}" srcOrd="0" destOrd="0" presId="urn:microsoft.com/office/officeart/2005/8/layout/matrix3"/>
    <dgm:cxn modelId="{22BCB0DE-420A-4E8C-8433-BCAC98FC6FE6}" srcId="{9753E85F-1940-4B7B-8B9F-76A69BF044E8}" destId="{B06115A1-7495-482F-A060-92174892FDCB}" srcOrd="1" destOrd="0" parTransId="{1C9C9539-FC0B-4720-AFAC-7A0A4D3B1A45}" sibTransId="{78D207BF-53F9-4979-9149-54109DD57CBA}"/>
    <dgm:cxn modelId="{AAC317EF-EE76-4D24-AA88-67F65ED098BA}" type="presOf" srcId="{9753E85F-1940-4B7B-8B9F-76A69BF044E8}" destId="{877A7695-6AF0-4F09-B480-C77D4CEB21F3}" srcOrd="0" destOrd="0" presId="urn:microsoft.com/office/officeart/2005/8/layout/matrix3"/>
    <dgm:cxn modelId="{32736B17-FB5F-4898-86C1-05ADA0379301}" type="presParOf" srcId="{877A7695-6AF0-4F09-B480-C77D4CEB21F3}" destId="{8F745F06-DE2B-415D-A03B-AF0AD382AB4D}" srcOrd="0" destOrd="0" presId="urn:microsoft.com/office/officeart/2005/8/layout/matrix3"/>
    <dgm:cxn modelId="{2D918192-2755-4F9B-B437-441E96603D32}" type="presParOf" srcId="{877A7695-6AF0-4F09-B480-C77D4CEB21F3}" destId="{06186465-C587-4D5C-8851-62B92C1AE2A3}" srcOrd="1" destOrd="0" presId="urn:microsoft.com/office/officeart/2005/8/layout/matrix3"/>
    <dgm:cxn modelId="{B93872FD-E519-4EAB-B721-70DEB69C8679}" type="presParOf" srcId="{877A7695-6AF0-4F09-B480-C77D4CEB21F3}" destId="{7F06E1FA-AD5D-40F8-B57D-6B9A6379933D}" srcOrd="2" destOrd="0" presId="urn:microsoft.com/office/officeart/2005/8/layout/matrix3"/>
    <dgm:cxn modelId="{0E4D3775-F647-4982-940C-B55BD6690645}" type="presParOf" srcId="{877A7695-6AF0-4F09-B480-C77D4CEB21F3}" destId="{43DA71C2-30B8-440C-826B-4998A62691DC}" srcOrd="3" destOrd="0" presId="urn:microsoft.com/office/officeart/2005/8/layout/matrix3"/>
    <dgm:cxn modelId="{8341A3A1-6A7D-4342-9723-652CB1432F94}" type="presParOf" srcId="{877A7695-6AF0-4F09-B480-C77D4CEB21F3}" destId="{7D4E62DB-3BA2-49F9-88C8-7E039E44E56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ADF42-5121-4687-9AA3-670A0C066C3E}"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de-DE"/>
        </a:p>
      </dgm:t>
    </dgm:pt>
    <dgm:pt modelId="{8D2D9B2D-593E-46E9-9707-50539F9E79BE}">
      <dgm:prSet phldrT="[Text]" custT="1"/>
      <dgm:spPr/>
      <dgm:t>
        <a:bodyPr/>
        <a:lstStyle/>
        <a:p>
          <a:r>
            <a:rPr lang="de-DE" sz="1400" dirty="0">
              <a:latin typeface="+mn-lt"/>
            </a:rPr>
            <a:t>    Auftakt-Workshop</a:t>
          </a:r>
        </a:p>
      </dgm:t>
    </dgm:pt>
    <dgm:pt modelId="{75B34286-A0F3-4113-A745-C486E18A39E8}" type="parTrans" cxnId="{8536EBBF-3E3E-4FB2-BB54-5AFAE33C983F}">
      <dgm:prSet/>
      <dgm:spPr/>
      <dgm:t>
        <a:bodyPr/>
        <a:lstStyle/>
        <a:p>
          <a:endParaRPr lang="de-DE" sz="2000">
            <a:latin typeface="+mn-lt"/>
          </a:endParaRPr>
        </a:p>
      </dgm:t>
    </dgm:pt>
    <dgm:pt modelId="{36DD65CF-713F-459F-A146-EB56E00DB28B}" type="sibTrans" cxnId="{8536EBBF-3E3E-4FB2-BB54-5AFAE33C983F}">
      <dgm:prSet/>
      <dgm:spPr/>
      <dgm:t>
        <a:bodyPr/>
        <a:lstStyle/>
        <a:p>
          <a:endParaRPr lang="de-DE" sz="2000">
            <a:latin typeface="+mn-lt"/>
          </a:endParaRPr>
        </a:p>
      </dgm:t>
    </dgm:pt>
    <dgm:pt modelId="{191DF52E-8335-413B-9AA6-CEBEE7ACB690}">
      <dgm:prSet phldrT="[Text]" custT="1"/>
      <dgm:spPr/>
      <dgm:t>
        <a:bodyPr/>
        <a:lstStyle/>
        <a:p>
          <a:r>
            <a:rPr lang="de-DE" sz="1400" b="0" dirty="0">
              <a:latin typeface="+mn-lt"/>
              <a:cs typeface="Calibri" panose="020F0502020204030204" pitchFamily="34" charset="0"/>
            </a:rPr>
            <a:t>Geschäfts-prozess-dokumentation </a:t>
          </a:r>
          <a:endParaRPr lang="de-DE" sz="1400" dirty="0">
            <a:latin typeface="+mn-lt"/>
          </a:endParaRPr>
        </a:p>
      </dgm:t>
    </dgm:pt>
    <dgm:pt modelId="{186F01CB-037B-4AF4-9493-D4325FC3501C}" type="parTrans" cxnId="{2BC427B0-A612-4FE2-81F1-5D83E5A9F1E2}">
      <dgm:prSet/>
      <dgm:spPr/>
      <dgm:t>
        <a:bodyPr/>
        <a:lstStyle/>
        <a:p>
          <a:endParaRPr lang="de-DE" sz="2000">
            <a:latin typeface="+mn-lt"/>
          </a:endParaRPr>
        </a:p>
      </dgm:t>
    </dgm:pt>
    <dgm:pt modelId="{E84FFF84-BAF3-497F-AC53-082469A3045D}" type="sibTrans" cxnId="{2BC427B0-A612-4FE2-81F1-5D83E5A9F1E2}">
      <dgm:prSet/>
      <dgm:spPr/>
      <dgm:t>
        <a:bodyPr/>
        <a:lstStyle/>
        <a:p>
          <a:endParaRPr lang="de-DE" sz="2000">
            <a:latin typeface="+mn-lt"/>
          </a:endParaRPr>
        </a:p>
      </dgm:t>
    </dgm:pt>
    <dgm:pt modelId="{49B392BB-80AB-4D08-82DD-716982536602}">
      <dgm:prSet phldrT="[Text]" custT="1"/>
      <dgm:spPr/>
      <dgm:t>
        <a:bodyPr/>
        <a:lstStyle/>
        <a:p>
          <a:r>
            <a:rPr lang="de-DE" sz="1400" b="0" dirty="0">
              <a:latin typeface="+mn-lt"/>
              <a:cs typeface="Calibri" panose="020F0502020204030204" pitchFamily="34" charset="0"/>
            </a:rPr>
            <a:t>Laufende </a:t>
          </a:r>
          <a:r>
            <a:rPr lang="de-DE" sz="1400" dirty="0">
              <a:latin typeface="+mn-lt"/>
              <a:cs typeface="Calibri" panose="020F0502020204030204" pitchFamily="34" charset="0"/>
            </a:rPr>
            <a:t>Klärung offener Punkte </a:t>
          </a:r>
          <a:endParaRPr lang="de-DE" sz="1400" dirty="0">
            <a:latin typeface="+mn-lt"/>
          </a:endParaRPr>
        </a:p>
      </dgm:t>
    </dgm:pt>
    <dgm:pt modelId="{282605F4-6354-4EFF-98E7-C03E48BD69D1}" type="parTrans" cxnId="{4826A396-2201-467B-A107-12FBD8287079}">
      <dgm:prSet/>
      <dgm:spPr/>
      <dgm:t>
        <a:bodyPr/>
        <a:lstStyle/>
        <a:p>
          <a:endParaRPr lang="de-DE" sz="2000">
            <a:latin typeface="+mn-lt"/>
          </a:endParaRPr>
        </a:p>
      </dgm:t>
    </dgm:pt>
    <dgm:pt modelId="{2CF7F5FF-E2E7-4B9C-84A7-FCCEAA36EAEA}" type="sibTrans" cxnId="{4826A396-2201-467B-A107-12FBD8287079}">
      <dgm:prSet/>
      <dgm:spPr/>
      <dgm:t>
        <a:bodyPr/>
        <a:lstStyle/>
        <a:p>
          <a:endParaRPr lang="de-DE" sz="2000">
            <a:latin typeface="+mn-lt"/>
          </a:endParaRPr>
        </a:p>
      </dgm:t>
    </dgm:pt>
    <dgm:pt modelId="{3256231F-94BA-46FA-ADCB-EC99752D7F08}">
      <dgm:prSet phldrT="[Text]" custT="1"/>
      <dgm:spPr/>
      <dgm:t>
        <a:bodyPr/>
        <a:lstStyle/>
        <a:p>
          <a:r>
            <a:rPr lang="de-DE" sz="1400" dirty="0">
              <a:latin typeface="+mn-lt"/>
            </a:rPr>
            <a:t>Personalrat und Datenschutz</a:t>
          </a:r>
        </a:p>
      </dgm:t>
    </dgm:pt>
    <dgm:pt modelId="{8266DB45-408B-42C6-94D1-027F84FDF096}" type="parTrans" cxnId="{D3B61570-EF64-4B9B-BE54-943996277CAC}">
      <dgm:prSet/>
      <dgm:spPr/>
      <dgm:t>
        <a:bodyPr/>
        <a:lstStyle/>
        <a:p>
          <a:endParaRPr lang="de-DE" sz="2000">
            <a:latin typeface="+mn-lt"/>
          </a:endParaRPr>
        </a:p>
      </dgm:t>
    </dgm:pt>
    <dgm:pt modelId="{21CBEAC8-E988-4A4F-9D2B-2BE2B4C47A77}" type="sibTrans" cxnId="{D3B61570-EF64-4B9B-BE54-943996277CAC}">
      <dgm:prSet/>
      <dgm:spPr/>
      <dgm:t>
        <a:bodyPr/>
        <a:lstStyle/>
        <a:p>
          <a:endParaRPr lang="de-DE" sz="2000">
            <a:latin typeface="+mn-lt"/>
          </a:endParaRPr>
        </a:p>
      </dgm:t>
    </dgm:pt>
    <dgm:pt modelId="{03BE7260-A10A-4C22-8199-CB730E046DFC}">
      <dgm:prSet phldrT="[Text]" custT="1"/>
      <dgm:spPr/>
      <dgm:t>
        <a:bodyPr/>
        <a:lstStyle/>
        <a:p>
          <a:r>
            <a:rPr lang="de-DE" sz="1400" b="0" dirty="0">
              <a:latin typeface="+mn-lt"/>
              <a:cs typeface="Calibri" panose="020F0502020204030204" pitchFamily="34" charset="0"/>
            </a:rPr>
            <a:t>Aufbau Testfallplan</a:t>
          </a:r>
          <a:endParaRPr lang="de-DE" sz="1400" dirty="0">
            <a:latin typeface="+mn-lt"/>
          </a:endParaRPr>
        </a:p>
      </dgm:t>
    </dgm:pt>
    <dgm:pt modelId="{61B4F577-4354-438D-B877-CD448185855F}" type="parTrans" cxnId="{8C2DC56B-869D-4AF4-B6B6-EE9F24F096D0}">
      <dgm:prSet/>
      <dgm:spPr/>
      <dgm:t>
        <a:bodyPr/>
        <a:lstStyle/>
        <a:p>
          <a:endParaRPr lang="de-DE" sz="2000">
            <a:latin typeface="+mn-lt"/>
          </a:endParaRPr>
        </a:p>
      </dgm:t>
    </dgm:pt>
    <dgm:pt modelId="{2F233F8B-5800-4207-8D63-A8D5247CE20D}" type="sibTrans" cxnId="{8C2DC56B-869D-4AF4-B6B6-EE9F24F096D0}">
      <dgm:prSet/>
      <dgm:spPr/>
      <dgm:t>
        <a:bodyPr/>
        <a:lstStyle/>
        <a:p>
          <a:endParaRPr lang="de-DE" sz="2000">
            <a:latin typeface="+mn-lt"/>
          </a:endParaRPr>
        </a:p>
      </dgm:t>
    </dgm:pt>
    <dgm:pt modelId="{660B8E49-C6D1-4F20-B850-A4E2DD9AE344}">
      <dgm:prSet phldrT="[Text]" custT="1"/>
      <dgm:spPr/>
      <dgm:t>
        <a:bodyPr/>
        <a:lstStyle/>
        <a:p>
          <a:r>
            <a:rPr lang="de-DE" sz="1400" dirty="0">
              <a:latin typeface="+mn-lt"/>
              <a:cs typeface="Calibri" panose="020F0502020204030204" pitchFamily="34" charset="0"/>
            </a:rPr>
            <a:t>Schulungen</a:t>
          </a:r>
          <a:endParaRPr lang="de-DE" sz="1400" dirty="0">
            <a:latin typeface="+mn-lt"/>
          </a:endParaRPr>
        </a:p>
      </dgm:t>
    </dgm:pt>
    <dgm:pt modelId="{84B8AE6E-D959-4663-936C-5388EA8F88AE}" type="parTrans" cxnId="{D74ACE6A-E14B-474F-970D-F95BF8BE8D90}">
      <dgm:prSet/>
      <dgm:spPr/>
      <dgm:t>
        <a:bodyPr/>
        <a:lstStyle/>
        <a:p>
          <a:endParaRPr lang="de-DE" sz="2000">
            <a:latin typeface="+mn-lt"/>
          </a:endParaRPr>
        </a:p>
      </dgm:t>
    </dgm:pt>
    <dgm:pt modelId="{728D994C-0A8B-4728-93EA-8094A6263B00}" type="sibTrans" cxnId="{D74ACE6A-E14B-474F-970D-F95BF8BE8D90}">
      <dgm:prSet/>
      <dgm:spPr/>
      <dgm:t>
        <a:bodyPr/>
        <a:lstStyle/>
        <a:p>
          <a:endParaRPr lang="de-DE" sz="2000">
            <a:latin typeface="+mn-lt"/>
          </a:endParaRPr>
        </a:p>
      </dgm:t>
    </dgm:pt>
    <dgm:pt modelId="{5DF716B4-BE1E-476C-A5B1-77C75782161E}" type="pres">
      <dgm:prSet presAssocID="{019ADF42-5121-4687-9AA3-670A0C066C3E}" presName="Name0" presStyleCnt="0">
        <dgm:presLayoutVars>
          <dgm:chMax val="1"/>
          <dgm:chPref val="1"/>
        </dgm:presLayoutVars>
      </dgm:prSet>
      <dgm:spPr/>
    </dgm:pt>
    <dgm:pt modelId="{A4E46E69-4979-495A-A399-79FC86D42224}" type="pres">
      <dgm:prSet presAssocID="{8D2D9B2D-593E-46E9-9707-50539F9E79BE}" presName="Parent" presStyleLbl="node0" presStyleIdx="0" presStyleCnt="1" custScaleX="101620" custScaleY="96887" custLinFactNeighborY="19833">
        <dgm:presLayoutVars>
          <dgm:chMax val="5"/>
          <dgm:chPref val="5"/>
        </dgm:presLayoutVars>
      </dgm:prSet>
      <dgm:spPr/>
    </dgm:pt>
    <dgm:pt modelId="{D5BFEB85-1D4E-4894-9A53-ED664435B30C}" type="pres">
      <dgm:prSet presAssocID="{8D2D9B2D-593E-46E9-9707-50539F9E79BE}" presName="Accent2" presStyleLbl="node1" presStyleIdx="0" presStyleCnt="19"/>
      <dgm:spPr/>
    </dgm:pt>
    <dgm:pt modelId="{477FFB37-F5FC-4FB9-A7D0-CDBED2919FCF}" type="pres">
      <dgm:prSet presAssocID="{8D2D9B2D-593E-46E9-9707-50539F9E79BE}" presName="Accent3" presStyleLbl="node1" presStyleIdx="1" presStyleCnt="19"/>
      <dgm:spPr/>
    </dgm:pt>
    <dgm:pt modelId="{EE894B1A-47C0-4956-BC54-2EDDB3C7A67E}" type="pres">
      <dgm:prSet presAssocID="{8D2D9B2D-593E-46E9-9707-50539F9E79BE}" presName="Accent4" presStyleLbl="node1" presStyleIdx="2" presStyleCnt="19"/>
      <dgm:spPr/>
    </dgm:pt>
    <dgm:pt modelId="{51C2C3A4-F8B2-4D34-A894-FA842284A591}" type="pres">
      <dgm:prSet presAssocID="{8D2D9B2D-593E-46E9-9707-50539F9E79BE}" presName="Accent5" presStyleLbl="node1" presStyleIdx="3" presStyleCnt="19"/>
      <dgm:spPr/>
    </dgm:pt>
    <dgm:pt modelId="{31898081-470F-43DB-B006-F8B1DBDDA03C}" type="pres">
      <dgm:prSet presAssocID="{8D2D9B2D-593E-46E9-9707-50539F9E79BE}" presName="Accent6" presStyleLbl="node1" presStyleIdx="4" presStyleCnt="19"/>
      <dgm:spPr/>
    </dgm:pt>
    <dgm:pt modelId="{FC978656-D9BC-4375-B2DE-05459B47CD09}" type="pres">
      <dgm:prSet presAssocID="{191DF52E-8335-413B-9AA6-CEBEE7ACB690}" presName="Child1" presStyleLbl="node1" presStyleIdx="5" presStyleCnt="19" custScaleX="235063" custScaleY="219631" custLinFactNeighborX="-34492" custLinFactNeighborY="46236">
        <dgm:presLayoutVars>
          <dgm:chMax val="0"/>
          <dgm:chPref val="0"/>
        </dgm:presLayoutVars>
      </dgm:prSet>
      <dgm:spPr/>
    </dgm:pt>
    <dgm:pt modelId="{9F024E6E-D845-4DC9-AFEF-AE0F702F107E}" type="pres">
      <dgm:prSet presAssocID="{191DF52E-8335-413B-9AA6-CEBEE7ACB690}" presName="Accent7" presStyleCnt="0"/>
      <dgm:spPr/>
    </dgm:pt>
    <dgm:pt modelId="{1493F881-6B72-4F35-8074-CCD8F45F017A}" type="pres">
      <dgm:prSet presAssocID="{191DF52E-8335-413B-9AA6-CEBEE7ACB690}" presName="AccentHold1" presStyleLbl="node1" presStyleIdx="6" presStyleCnt="19"/>
      <dgm:spPr/>
    </dgm:pt>
    <dgm:pt modelId="{6684CA9B-400A-4D8A-9637-DABD49345E29}" type="pres">
      <dgm:prSet presAssocID="{191DF52E-8335-413B-9AA6-CEBEE7ACB690}" presName="Accent8" presStyleCnt="0"/>
      <dgm:spPr/>
    </dgm:pt>
    <dgm:pt modelId="{DFA5BCA3-63AC-45F6-B3EA-616EAD895A68}" type="pres">
      <dgm:prSet presAssocID="{191DF52E-8335-413B-9AA6-CEBEE7ACB690}" presName="AccentHold2" presStyleLbl="node1" presStyleIdx="7" presStyleCnt="19" custLinFactY="71626" custLinFactNeighborX="5708" custLinFactNeighborY="100000"/>
      <dgm:spPr/>
    </dgm:pt>
    <dgm:pt modelId="{05308B4D-5241-4271-9173-6E0DEB64C120}" type="pres">
      <dgm:prSet presAssocID="{49B392BB-80AB-4D08-82DD-716982536602}" presName="Child2" presStyleLbl="node1" presStyleIdx="8" presStyleCnt="19" custScaleX="287707" custScaleY="272050" custLinFactNeighborX="47109" custLinFactNeighborY="65177">
        <dgm:presLayoutVars>
          <dgm:chMax val="0"/>
          <dgm:chPref val="0"/>
        </dgm:presLayoutVars>
      </dgm:prSet>
      <dgm:spPr/>
    </dgm:pt>
    <dgm:pt modelId="{C056904E-3576-415D-978F-271C76C0C73D}" type="pres">
      <dgm:prSet presAssocID="{49B392BB-80AB-4D08-82DD-716982536602}" presName="Accent9" presStyleCnt="0"/>
      <dgm:spPr/>
    </dgm:pt>
    <dgm:pt modelId="{E5C282FA-F0E2-4769-88EE-FBA5EA590A9E}" type="pres">
      <dgm:prSet presAssocID="{49B392BB-80AB-4D08-82DD-716982536602}" presName="AccentHold1" presStyleLbl="node1" presStyleIdx="9" presStyleCnt="19"/>
      <dgm:spPr/>
    </dgm:pt>
    <dgm:pt modelId="{9F3DFFBD-6DAC-4CE3-A442-3C90CFC99843}" type="pres">
      <dgm:prSet presAssocID="{49B392BB-80AB-4D08-82DD-716982536602}" presName="Accent10" presStyleCnt="0"/>
      <dgm:spPr/>
    </dgm:pt>
    <dgm:pt modelId="{FAD417AF-560B-4BF8-A006-2A4A4D383A1F}" type="pres">
      <dgm:prSet presAssocID="{49B392BB-80AB-4D08-82DD-716982536602}" presName="AccentHold2" presStyleLbl="node1" presStyleIdx="10" presStyleCnt="19" custLinFactY="100000" custLinFactNeighborY="137658"/>
      <dgm:spPr/>
    </dgm:pt>
    <dgm:pt modelId="{EBBC15B7-6BB9-4107-A825-40A8CCE2BA58}" type="pres">
      <dgm:prSet presAssocID="{49B392BB-80AB-4D08-82DD-716982536602}" presName="Accent11" presStyleCnt="0"/>
      <dgm:spPr/>
    </dgm:pt>
    <dgm:pt modelId="{7117E7D2-C149-475A-83AF-6A36C853C2CE}" type="pres">
      <dgm:prSet presAssocID="{49B392BB-80AB-4D08-82DD-716982536602}" presName="AccentHold3" presStyleLbl="node1" presStyleIdx="11" presStyleCnt="19"/>
      <dgm:spPr/>
    </dgm:pt>
    <dgm:pt modelId="{D9E7788B-EEC4-4F79-BDD7-3CA274A8D744}" type="pres">
      <dgm:prSet presAssocID="{3256231F-94BA-46FA-ADCB-EC99752D7F08}" presName="Child3" presStyleLbl="node1" presStyleIdx="12" presStyleCnt="19" custScaleX="180835" custScaleY="174309" custLinFactX="-7106" custLinFactNeighborX="-100000" custLinFactNeighborY="59558">
        <dgm:presLayoutVars>
          <dgm:chMax val="0"/>
          <dgm:chPref val="0"/>
        </dgm:presLayoutVars>
      </dgm:prSet>
      <dgm:spPr/>
    </dgm:pt>
    <dgm:pt modelId="{CD4FB698-D2FC-48A1-99F5-6DE2C4A827FC}" type="pres">
      <dgm:prSet presAssocID="{3256231F-94BA-46FA-ADCB-EC99752D7F08}" presName="Accent12" presStyleCnt="0"/>
      <dgm:spPr/>
    </dgm:pt>
    <dgm:pt modelId="{E7387450-8A31-4029-823A-974D322ECB34}" type="pres">
      <dgm:prSet presAssocID="{3256231F-94BA-46FA-ADCB-EC99752D7F08}" presName="AccentHold1" presStyleLbl="node1" presStyleIdx="13" presStyleCnt="19"/>
      <dgm:spPr/>
    </dgm:pt>
    <dgm:pt modelId="{D7AACD0A-4B52-47C0-849C-4C08CC61AE1D}" type="pres">
      <dgm:prSet presAssocID="{03BE7260-A10A-4C22-8199-CB730E046DFC}" presName="Child4" presStyleLbl="node1" presStyleIdx="14" presStyleCnt="19" custScaleX="161198" custScaleY="144367" custLinFactNeighborX="-12323" custLinFactNeighborY="2871">
        <dgm:presLayoutVars>
          <dgm:chMax val="0"/>
          <dgm:chPref val="0"/>
        </dgm:presLayoutVars>
      </dgm:prSet>
      <dgm:spPr/>
    </dgm:pt>
    <dgm:pt modelId="{90211DC7-B9AD-4375-9F53-8B64FFF10345}" type="pres">
      <dgm:prSet presAssocID="{03BE7260-A10A-4C22-8199-CB730E046DFC}" presName="Accent13" presStyleCnt="0"/>
      <dgm:spPr/>
    </dgm:pt>
    <dgm:pt modelId="{F1D85643-3DC5-4A64-9243-DD05D1A3C526}" type="pres">
      <dgm:prSet presAssocID="{03BE7260-A10A-4C22-8199-CB730E046DFC}" presName="AccentHold1" presStyleLbl="node1" presStyleIdx="15" presStyleCnt="19"/>
      <dgm:spPr/>
    </dgm:pt>
    <dgm:pt modelId="{4F715EA6-ACBC-4FE5-B7E7-9E1B5A714ECF}" type="pres">
      <dgm:prSet presAssocID="{660B8E49-C6D1-4F20-B850-A4E2DD9AE344}" presName="Child5" presStyleLbl="node1" presStyleIdx="16" presStyleCnt="19" custScaleX="180592" custScaleY="139837" custLinFactNeighborX="13124" custLinFactNeighborY="59539">
        <dgm:presLayoutVars>
          <dgm:chMax val="0"/>
          <dgm:chPref val="0"/>
        </dgm:presLayoutVars>
      </dgm:prSet>
      <dgm:spPr/>
    </dgm:pt>
    <dgm:pt modelId="{F11C2EBA-A71D-42AE-A9CD-B27413C55FF8}" type="pres">
      <dgm:prSet presAssocID="{660B8E49-C6D1-4F20-B850-A4E2DD9AE344}" presName="Accent15" presStyleCnt="0"/>
      <dgm:spPr/>
    </dgm:pt>
    <dgm:pt modelId="{30F66CB4-D1B6-4C56-9201-0B9BB5662C06}" type="pres">
      <dgm:prSet presAssocID="{660B8E49-C6D1-4F20-B850-A4E2DD9AE344}" presName="AccentHold2" presStyleLbl="node1" presStyleIdx="17" presStyleCnt="19"/>
      <dgm:spPr/>
    </dgm:pt>
    <dgm:pt modelId="{2FAB85E5-E59A-4C99-8A8A-B1E8305AE2B2}" type="pres">
      <dgm:prSet presAssocID="{660B8E49-C6D1-4F20-B850-A4E2DD9AE344}" presName="Accent16" presStyleCnt="0"/>
      <dgm:spPr/>
    </dgm:pt>
    <dgm:pt modelId="{097C9EE2-537B-419D-9A8B-6C52CD8E7237}" type="pres">
      <dgm:prSet presAssocID="{660B8E49-C6D1-4F20-B850-A4E2DD9AE344}" presName="AccentHold3" presStyleLbl="node1" presStyleIdx="18" presStyleCnt="19"/>
      <dgm:spPr/>
    </dgm:pt>
  </dgm:ptLst>
  <dgm:cxnLst>
    <dgm:cxn modelId="{3A45B115-9680-4103-B3A3-7368BD8596A7}" type="presOf" srcId="{019ADF42-5121-4687-9AA3-670A0C066C3E}" destId="{5DF716B4-BE1E-476C-A5B1-77C75782161E}" srcOrd="0" destOrd="0" presId="urn:microsoft.com/office/officeart/2009/3/layout/CircleRelationship"/>
    <dgm:cxn modelId="{D74ACE6A-E14B-474F-970D-F95BF8BE8D90}" srcId="{8D2D9B2D-593E-46E9-9707-50539F9E79BE}" destId="{660B8E49-C6D1-4F20-B850-A4E2DD9AE344}" srcOrd="4" destOrd="0" parTransId="{84B8AE6E-D959-4663-936C-5388EA8F88AE}" sibTransId="{728D994C-0A8B-4728-93EA-8094A6263B00}"/>
    <dgm:cxn modelId="{8C2DC56B-869D-4AF4-B6B6-EE9F24F096D0}" srcId="{8D2D9B2D-593E-46E9-9707-50539F9E79BE}" destId="{03BE7260-A10A-4C22-8199-CB730E046DFC}" srcOrd="3" destOrd="0" parTransId="{61B4F577-4354-438D-B877-CD448185855F}" sibTransId="{2F233F8B-5800-4207-8D63-A8D5247CE20D}"/>
    <dgm:cxn modelId="{D3B61570-EF64-4B9B-BE54-943996277CAC}" srcId="{8D2D9B2D-593E-46E9-9707-50539F9E79BE}" destId="{3256231F-94BA-46FA-ADCB-EC99752D7F08}" srcOrd="2" destOrd="0" parTransId="{8266DB45-408B-42C6-94D1-027F84FDF096}" sibTransId="{21CBEAC8-E988-4A4F-9D2B-2BE2B4C47A77}"/>
    <dgm:cxn modelId="{2951F271-A2A3-4F24-8165-AA16AA53A0D4}" type="presOf" srcId="{3256231F-94BA-46FA-ADCB-EC99752D7F08}" destId="{D9E7788B-EEC4-4F79-BDD7-3CA274A8D744}" srcOrd="0" destOrd="0" presId="urn:microsoft.com/office/officeart/2009/3/layout/CircleRelationship"/>
    <dgm:cxn modelId="{4826A396-2201-467B-A107-12FBD8287079}" srcId="{8D2D9B2D-593E-46E9-9707-50539F9E79BE}" destId="{49B392BB-80AB-4D08-82DD-716982536602}" srcOrd="1" destOrd="0" parTransId="{282605F4-6354-4EFF-98E7-C03E48BD69D1}" sibTransId="{2CF7F5FF-E2E7-4B9C-84A7-FCCEAA36EAEA}"/>
    <dgm:cxn modelId="{CC9057A1-0309-48F9-BD91-5C4B414CA5C5}" type="presOf" srcId="{03BE7260-A10A-4C22-8199-CB730E046DFC}" destId="{D7AACD0A-4B52-47C0-849C-4C08CC61AE1D}" srcOrd="0" destOrd="0" presId="urn:microsoft.com/office/officeart/2009/3/layout/CircleRelationship"/>
    <dgm:cxn modelId="{2BC427B0-A612-4FE2-81F1-5D83E5A9F1E2}" srcId="{8D2D9B2D-593E-46E9-9707-50539F9E79BE}" destId="{191DF52E-8335-413B-9AA6-CEBEE7ACB690}" srcOrd="0" destOrd="0" parTransId="{186F01CB-037B-4AF4-9493-D4325FC3501C}" sibTransId="{E84FFF84-BAF3-497F-AC53-082469A3045D}"/>
    <dgm:cxn modelId="{8536EBBF-3E3E-4FB2-BB54-5AFAE33C983F}" srcId="{019ADF42-5121-4687-9AA3-670A0C066C3E}" destId="{8D2D9B2D-593E-46E9-9707-50539F9E79BE}" srcOrd="0" destOrd="0" parTransId="{75B34286-A0F3-4113-A745-C486E18A39E8}" sibTransId="{36DD65CF-713F-459F-A146-EB56E00DB28B}"/>
    <dgm:cxn modelId="{D1B992DF-292A-4808-B6EB-0A9F84E19B42}" type="presOf" srcId="{49B392BB-80AB-4D08-82DD-716982536602}" destId="{05308B4D-5241-4271-9173-6E0DEB64C120}" srcOrd="0" destOrd="0" presId="urn:microsoft.com/office/officeart/2009/3/layout/CircleRelationship"/>
    <dgm:cxn modelId="{47A6CCE2-FF0D-4B05-98DD-B8D090965578}" type="presOf" srcId="{660B8E49-C6D1-4F20-B850-A4E2DD9AE344}" destId="{4F715EA6-ACBC-4FE5-B7E7-9E1B5A714ECF}" srcOrd="0" destOrd="0" presId="urn:microsoft.com/office/officeart/2009/3/layout/CircleRelationship"/>
    <dgm:cxn modelId="{916847E6-E3F1-47DD-9873-377427C3E971}" type="presOf" srcId="{8D2D9B2D-593E-46E9-9707-50539F9E79BE}" destId="{A4E46E69-4979-495A-A399-79FC86D42224}" srcOrd="0" destOrd="0" presId="urn:microsoft.com/office/officeart/2009/3/layout/CircleRelationship"/>
    <dgm:cxn modelId="{4E1C07EE-32CC-4E0D-A041-0D71F41C6CAF}" type="presOf" srcId="{191DF52E-8335-413B-9AA6-CEBEE7ACB690}" destId="{FC978656-D9BC-4375-B2DE-05459B47CD09}" srcOrd="0" destOrd="0" presId="urn:microsoft.com/office/officeart/2009/3/layout/CircleRelationship"/>
    <dgm:cxn modelId="{CFA1475B-4991-48C0-80D6-942E69BEABFC}" type="presParOf" srcId="{5DF716B4-BE1E-476C-A5B1-77C75782161E}" destId="{A4E46E69-4979-495A-A399-79FC86D42224}" srcOrd="0" destOrd="0" presId="urn:microsoft.com/office/officeart/2009/3/layout/CircleRelationship"/>
    <dgm:cxn modelId="{081A4862-1ADA-485F-B6A1-BE589E13C2C1}" type="presParOf" srcId="{5DF716B4-BE1E-476C-A5B1-77C75782161E}" destId="{D5BFEB85-1D4E-4894-9A53-ED664435B30C}" srcOrd="1" destOrd="0" presId="urn:microsoft.com/office/officeart/2009/3/layout/CircleRelationship"/>
    <dgm:cxn modelId="{CCD30D62-D5A1-464C-B221-D670C8868FA8}" type="presParOf" srcId="{5DF716B4-BE1E-476C-A5B1-77C75782161E}" destId="{477FFB37-F5FC-4FB9-A7D0-CDBED2919FCF}" srcOrd="2" destOrd="0" presId="urn:microsoft.com/office/officeart/2009/3/layout/CircleRelationship"/>
    <dgm:cxn modelId="{4767C1BF-DC05-4110-BCC3-BD76AB51EEF4}" type="presParOf" srcId="{5DF716B4-BE1E-476C-A5B1-77C75782161E}" destId="{EE894B1A-47C0-4956-BC54-2EDDB3C7A67E}" srcOrd="3" destOrd="0" presId="urn:microsoft.com/office/officeart/2009/3/layout/CircleRelationship"/>
    <dgm:cxn modelId="{D0EBDC66-ADBF-4502-AD1C-0F2CC69F77CE}" type="presParOf" srcId="{5DF716B4-BE1E-476C-A5B1-77C75782161E}" destId="{51C2C3A4-F8B2-4D34-A894-FA842284A591}" srcOrd="4" destOrd="0" presId="urn:microsoft.com/office/officeart/2009/3/layout/CircleRelationship"/>
    <dgm:cxn modelId="{C03489F4-EA1F-44E0-9777-B03DEC1E3EFD}" type="presParOf" srcId="{5DF716B4-BE1E-476C-A5B1-77C75782161E}" destId="{31898081-470F-43DB-B006-F8B1DBDDA03C}" srcOrd="5" destOrd="0" presId="urn:microsoft.com/office/officeart/2009/3/layout/CircleRelationship"/>
    <dgm:cxn modelId="{C4018A34-A81B-4E69-9C5C-A22E51A75A8E}" type="presParOf" srcId="{5DF716B4-BE1E-476C-A5B1-77C75782161E}" destId="{FC978656-D9BC-4375-B2DE-05459B47CD09}" srcOrd="6" destOrd="0" presId="urn:microsoft.com/office/officeart/2009/3/layout/CircleRelationship"/>
    <dgm:cxn modelId="{FCA73A08-E4CB-409D-B872-0F30AF57A8BE}" type="presParOf" srcId="{5DF716B4-BE1E-476C-A5B1-77C75782161E}" destId="{9F024E6E-D845-4DC9-AFEF-AE0F702F107E}" srcOrd="7" destOrd="0" presId="urn:microsoft.com/office/officeart/2009/3/layout/CircleRelationship"/>
    <dgm:cxn modelId="{E5D0A67E-E97F-4460-BA21-AEB404F7222E}" type="presParOf" srcId="{9F024E6E-D845-4DC9-AFEF-AE0F702F107E}" destId="{1493F881-6B72-4F35-8074-CCD8F45F017A}" srcOrd="0" destOrd="0" presId="urn:microsoft.com/office/officeart/2009/3/layout/CircleRelationship"/>
    <dgm:cxn modelId="{B848EB10-47B6-4F23-B53E-59FAF487BAB0}" type="presParOf" srcId="{5DF716B4-BE1E-476C-A5B1-77C75782161E}" destId="{6684CA9B-400A-4D8A-9637-DABD49345E29}" srcOrd="8" destOrd="0" presId="urn:microsoft.com/office/officeart/2009/3/layout/CircleRelationship"/>
    <dgm:cxn modelId="{2D087B06-252D-471A-9FF1-447E1E729782}" type="presParOf" srcId="{6684CA9B-400A-4D8A-9637-DABD49345E29}" destId="{DFA5BCA3-63AC-45F6-B3EA-616EAD895A68}" srcOrd="0" destOrd="0" presId="urn:microsoft.com/office/officeart/2009/3/layout/CircleRelationship"/>
    <dgm:cxn modelId="{2A65CE39-4CB5-460D-839D-72ECF1500CBE}" type="presParOf" srcId="{5DF716B4-BE1E-476C-A5B1-77C75782161E}" destId="{05308B4D-5241-4271-9173-6E0DEB64C120}" srcOrd="9" destOrd="0" presId="urn:microsoft.com/office/officeart/2009/3/layout/CircleRelationship"/>
    <dgm:cxn modelId="{B3D6E9BF-26C5-4EFF-9BD8-7072F09E2722}" type="presParOf" srcId="{5DF716B4-BE1E-476C-A5B1-77C75782161E}" destId="{C056904E-3576-415D-978F-271C76C0C73D}" srcOrd="10" destOrd="0" presId="urn:microsoft.com/office/officeart/2009/3/layout/CircleRelationship"/>
    <dgm:cxn modelId="{BEA66E56-1C12-4351-8012-70F280B9FF0A}" type="presParOf" srcId="{C056904E-3576-415D-978F-271C76C0C73D}" destId="{E5C282FA-F0E2-4769-88EE-FBA5EA590A9E}" srcOrd="0" destOrd="0" presId="urn:microsoft.com/office/officeart/2009/3/layout/CircleRelationship"/>
    <dgm:cxn modelId="{E93B9D8E-5C3A-457F-AC6E-945077C83283}" type="presParOf" srcId="{5DF716B4-BE1E-476C-A5B1-77C75782161E}" destId="{9F3DFFBD-6DAC-4CE3-A442-3C90CFC99843}" srcOrd="11" destOrd="0" presId="urn:microsoft.com/office/officeart/2009/3/layout/CircleRelationship"/>
    <dgm:cxn modelId="{3C13BD6C-FAA6-4F77-9413-0689DEAD1EFE}" type="presParOf" srcId="{9F3DFFBD-6DAC-4CE3-A442-3C90CFC99843}" destId="{FAD417AF-560B-4BF8-A006-2A4A4D383A1F}" srcOrd="0" destOrd="0" presId="urn:microsoft.com/office/officeart/2009/3/layout/CircleRelationship"/>
    <dgm:cxn modelId="{AC51D5AE-D375-49E8-9023-3564080C8204}" type="presParOf" srcId="{5DF716B4-BE1E-476C-A5B1-77C75782161E}" destId="{EBBC15B7-6BB9-4107-A825-40A8CCE2BA58}" srcOrd="12" destOrd="0" presId="urn:microsoft.com/office/officeart/2009/3/layout/CircleRelationship"/>
    <dgm:cxn modelId="{18C1EE3F-0077-430C-A615-809E91AEA99B}" type="presParOf" srcId="{EBBC15B7-6BB9-4107-A825-40A8CCE2BA58}" destId="{7117E7D2-C149-475A-83AF-6A36C853C2CE}" srcOrd="0" destOrd="0" presId="urn:microsoft.com/office/officeart/2009/3/layout/CircleRelationship"/>
    <dgm:cxn modelId="{469334C7-6309-4819-B4A7-293AA568B0D1}" type="presParOf" srcId="{5DF716B4-BE1E-476C-A5B1-77C75782161E}" destId="{D9E7788B-EEC4-4F79-BDD7-3CA274A8D744}" srcOrd="13" destOrd="0" presId="urn:microsoft.com/office/officeart/2009/3/layout/CircleRelationship"/>
    <dgm:cxn modelId="{BF9FF7B1-D525-4E2F-B687-51ED26B20E1F}" type="presParOf" srcId="{5DF716B4-BE1E-476C-A5B1-77C75782161E}" destId="{CD4FB698-D2FC-48A1-99F5-6DE2C4A827FC}" srcOrd="14" destOrd="0" presId="urn:microsoft.com/office/officeart/2009/3/layout/CircleRelationship"/>
    <dgm:cxn modelId="{AA9BFE06-A64F-4E05-BF03-AC6BD87399CB}" type="presParOf" srcId="{CD4FB698-D2FC-48A1-99F5-6DE2C4A827FC}" destId="{E7387450-8A31-4029-823A-974D322ECB34}" srcOrd="0" destOrd="0" presId="urn:microsoft.com/office/officeart/2009/3/layout/CircleRelationship"/>
    <dgm:cxn modelId="{73FC8B42-795F-42BF-9467-DB13C4BD41EA}" type="presParOf" srcId="{5DF716B4-BE1E-476C-A5B1-77C75782161E}" destId="{D7AACD0A-4B52-47C0-849C-4C08CC61AE1D}" srcOrd="15" destOrd="0" presId="urn:microsoft.com/office/officeart/2009/3/layout/CircleRelationship"/>
    <dgm:cxn modelId="{6E3ECA10-7650-4A72-A1DC-C5A5AB7035EA}" type="presParOf" srcId="{5DF716B4-BE1E-476C-A5B1-77C75782161E}" destId="{90211DC7-B9AD-4375-9F53-8B64FFF10345}" srcOrd="16" destOrd="0" presId="urn:microsoft.com/office/officeart/2009/3/layout/CircleRelationship"/>
    <dgm:cxn modelId="{99AB4F84-C5D7-4119-A972-A65333A6AEE6}" type="presParOf" srcId="{90211DC7-B9AD-4375-9F53-8B64FFF10345}" destId="{F1D85643-3DC5-4A64-9243-DD05D1A3C526}" srcOrd="0" destOrd="0" presId="urn:microsoft.com/office/officeart/2009/3/layout/CircleRelationship"/>
    <dgm:cxn modelId="{369991F9-DDE8-4BEA-8D67-9FAFC5BFAD0F}" type="presParOf" srcId="{5DF716B4-BE1E-476C-A5B1-77C75782161E}" destId="{4F715EA6-ACBC-4FE5-B7E7-9E1B5A714ECF}" srcOrd="17" destOrd="0" presId="urn:microsoft.com/office/officeart/2009/3/layout/CircleRelationship"/>
    <dgm:cxn modelId="{1213BCAC-BD3D-4353-9731-1885986C4BF8}" type="presParOf" srcId="{5DF716B4-BE1E-476C-A5B1-77C75782161E}" destId="{F11C2EBA-A71D-42AE-A9CD-B27413C55FF8}" srcOrd="18" destOrd="0" presId="urn:microsoft.com/office/officeart/2009/3/layout/CircleRelationship"/>
    <dgm:cxn modelId="{BC831C94-2356-4B29-B83D-EF4F4159B702}" type="presParOf" srcId="{F11C2EBA-A71D-42AE-A9CD-B27413C55FF8}" destId="{30F66CB4-D1B6-4C56-9201-0B9BB5662C06}" srcOrd="0" destOrd="0" presId="urn:microsoft.com/office/officeart/2009/3/layout/CircleRelationship"/>
    <dgm:cxn modelId="{AF5F2895-C314-4409-932A-FAE334D954DF}" type="presParOf" srcId="{5DF716B4-BE1E-476C-A5B1-77C75782161E}" destId="{2FAB85E5-E59A-4C99-8A8A-B1E8305AE2B2}" srcOrd="19" destOrd="0" presId="urn:microsoft.com/office/officeart/2009/3/layout/CircleRelationship"/>
    <dgm:cxn modelId="{6F240865-FF35-48C4-A2D9-728D311D802F}" type="presParOf" srcId="{2FAB85E5-E59A-4C99-8A8A-B1E8305AE2B2}" destId="{097C9EE2-537B-419D-9A8B-6C52CD8E723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ED209-E2E7-48D1-8CE8-F0894F447717}" type="doc">
      <dgm:prSet loTypeId="urn:microsoft.com/office/officeart/2005/8/layout/arrow2" loCatId="process" qsTypeId="urn:microsoft.com/office/officeart/2005/8/quickstyle/simple1" qsCatId="simple" csTypeId="urn:microsoft.com/office/officeart/2005/8/colors/accent1_2" csCatId="accent1" phldr="1"/>
      <dgm:spPr/>
    </dgm:pt>
    <dgm:pt modelId="{44BBCC60-375D-451F-AF2B-CFA25DE6AA0A}">
      <dgm:prSet phldrT="[Text]" custT="1"/>
      <dgm:spPr/>
      <dgm:t>
        <a:bodyPr/>
        <a:lstStyle/>
        <a:p>
          <a:r>
            <a:rPr lang="de-DE" sz="1400" b="1"/>
            <a:t>Q1 2022: </a:t>
          </a:r>
          <a:r>
            <a:rPr lang="de-DE" sz="1400"/>
            <a:t>Online-Schulung Endanwen-der:innen</a:t>
          </a:r>
          <a:endParaRPr lang="de-DE" sz="1400" dirty="0"/>
        </a:p>
      </dgm:t>
    </dgm:pt>
    <dgm:pt modelId="{81A2BB13-3184-4604-A56F-EBC666658D56}" type="parTrans" cxnId="{6EC575FB-A9F1-4542-8EE5-81F3C9ED4500}">
      <dgm:prSet/>
      <dgm:spPr/>
      <dgm:t>
        <a:bodyPr/>
        <a:lstStyle/>
        <a:p>
          <a:endParaRPr lang="de-DE"/>
        </a:p>
      </dgm:t>
    </dgm:pt>
    <dgm:pt modelId="{23D29B72-4E53-4889-B317-4CE9F1A5E844}" type="sibTrans" cxnId="{6EC575FB-A9F1-4542-8EE5-81F3C9ED4500}">
      <dgm:prSet/>
      <dgm:spPr/>
      <dgm:t>
        <a:bodyPr/>
        <a:lstStyle/>
        <a:p>
          <a:endParaRPr lang="de-DE"/>
        </a:p>
      </dgm:t>
    </dgm:pt>
    <dgm:pt modelId="{2DCDF4B8-F443-4ADD-8FAB-233635DE32D5}">
      <dgm:prSet phldrT="[Text]" custT="1"/>
      <dgm:spPr/>
      <dgm:t>
        <a:bodyPr/>
        <a:lstStyle/>
        <a:p>
          <a:r>
            <a:rPr lang="de-DE" sz="1400" b="1" dirty="0"/>
            <a:t>Q2 2022:    </a:t>
          </a:r>
          <a:r>
            <a:rPr lang="de-DE" sz="1400" dirty="0"/>
            <a:t>Start ausgehende Ersuchen (zunächst Pilotgruppe)</a:t>
          </a:r>
        </a:p>
      </dgm:t>
    </dgm:pt>
    <dgm:pt modelId="{B7EC0D3B-AF6B-4031-A163-4AC7D4A7AF82}" type="parTrans" cxnId="{21681C6D-C6B4-452E-9AF8-0D53D6FB4675}">
      <dgm:prSet/>
      <dgm:spPr/>
      <dgm:t>
        <a:bodyPr/>
        <a:lstStyle/>
        <a:p>
          <a:endParaRPr lang="de-DE"/>
        </a:p>
      </dgm:t>
    </dgm:pt>
    <dgm:pt modelId="{BB17AC93-542D-42B4-B943-A62452F8410B}" type="sibTrans" cxnId="{21681C6D-C6B4-452E-9AF8-0D53D6FB4675}">
      <dgm:prSet/>
      <dgm:spPr/>
      <dgm:t>
        <a:bodyPr/>
        <a:lstStyle/>
        <a:p>
          <a:endParaRPr lang="de-DE"/>
        </a:p>
      </dgm:t>
    </dgm:pt>
    <dgm:pt modelId="{B576BB8C-E9D8-4479-86D6-D912A8787DC0}">
      <dgm:prSet phldrT="[Text]" custT="1"/>
      <dgm:spPr/>
      <dgm:t>
        <a:bodyPr/>
        <a:lstStyle/>
        <a:p>
          <a:r>
            <a:rPr lang="de-DE" sz="1400" b="1" dirty="0"/>
            <a:t>Q1 2023:   </a:t>
          </a:r>
          <a:r>
            <a:rPr lang="de-DE" sz="1400" b="0" dirty="0"/>
            <a:t>Start </a:t>
          </a:r>
          <a:r>
            <a:rPr lang="de-DE" sz="1400" dirty="0"/>
            <a:t>Testphase mit dem Beitrags-service</a:t>
          </a:r>
        </a:p>
      </dgm:t>
    </dgm:pt>
    <dgm:pt modelId="{38E9E025-7570-438C-99B1-9CCB158E6A4E}" type="parTrans" cxnId="{56F322E2-DE42-446B-9138-C199B18A371D}">
      <dgm:prSet/>
      <dgm:spPr/>
      <dgm:t>
        <a:bodyPr/>
        <a:lstStyle/>
        <a:p>
          <a:endParaRPr lang="de-DE"/>
        </a:p>
      </dgm:t>
    </dgm:pt>
    <dgm:pt modelId="{64158737-819C-4918-BB05-36BB665713A7}" type="sibTrans" cxnId="{56F322E2-DE42-446B-9138-C199B18A371D}">
      <dgm:prSet/>
      <dgm:spPr/>
      <dgm:t>
        <a:bodyPr/>
        <a:lstStyle/>
        <a:p>
          <a:endParaRPr lang="de-DE"/>
        </a:p>
      </dgm:t>
    </dgm:pt>
    <dgm:pt modelId="{450CC828-A9C8-4DB2-9B0F-26F377F93255}">
      <dgm:prSet phldrT="[Text]" custT="1"/>
      <dgm:spPr/>
      <dgm:t>
        <a:bodyPr/>
        <a:lstStyle/>
        <a:p>
          <a:r>
            <a:rPr lang="de-DE" sz="1400" b="1" dirty="0"/>
            <a:t>Q4 2023</a:t>
          </a:r>
          <a:r>
            <a:rPr lang="de-DE" sz="1400" dirty="0"/>
            <a:t>: </a:t>
          </a:r>
        </a:p>
        <a:p>
          <a:r>
            <a:rPr lang="de-DE" sz="1400" dirty="0"/>
            <a:t>Go-Live mit                 Beitragsservice, Handwerkskammer Hamburg und Eigenbetrieben</a:t>
          </a:r>
        </a:p>
      </dgm:t>
    </dgm:pt>
    <dgm:pt modelId="{E1312812-0ED1-4ECC-A94A-8B000D6FED01}" type="parTrans" cxnId="{90B414C3-BDA2-49F3-9F5A-E5827AFDC641}">
      <dgm:prSet/>
      <dgm:spPr/>
      <dgm:t>
        <a:bodyPr/>
        <a:lstStyle/>
        <a:p>
          <a:endParaRPr lang="de-DE"/>
        </a:p>
      </dgm:t>
    </dgm:pt>
    <dgm:pt modelId="{D03909AA-26AE-4540-BAA7-73E2C7CF626D}" type="sibTrans" cxnId="{90B414C3-BDA2-49F3-9F5A-E5827AFDC641}">
      <dgm:prSet/>
      <dgm:spPr/>
      <dgm:t>
        <a:bodyPr/>
        <a:lstStyle/>
        <a:p>
          <a:endParaRPr lang="de-DE"/>
        </a:p>
      </dgm:t>
    </dgm:pt>
    <dgm:pt modelId="{172CC80D-28FF-477C-91A0-AAD418C393AB}">
      <dgm:prSet phldrT="[Text]" custT="1"/>
      <dgm:spPr/>
      <dgm:t>
        <a:bodyPr/>
        <a:lstStyle/>
        <a:p>
          <a:endParaRPr lang="de-DE" sz="1400" dirty="0"/>
        </a:p>
      </dgm:t>
    </dgm:pt>
    <dgm:pt modelId="{1C03D908-778E-4A17-AD79-96CFDB9D4467}" type="parTrans" cxnId="{F986B34B-6F9A-4026-8994-B982A612D883}">
      <dgm:prSet/>
      <dgm:spPr/>
      <dgm:t>
        <a:bodyPr/>
        <a:lstStyle/>
        <a:p>
          <a:endParaRPr lang="de-DE"/>
        </a:p>
      </dgm:t>
    </dgm:pt>
    <dgm:pt modelId="{F0A88FB3-7818-42E1-BB8D-B4577B640C8C}" type="sibTrans" cxnId="{F986B34B-6F9A-4026-8994-B982A612D883}">
      <dgm:prSet/>
      <dgm:spPr/>
      <dgm:t>
        <a:bodyPr/>
        <a:lstStyle/>
        <a:p>
          <a:endParaRPr lang="de-DE"/>
        </a:p>
      </dgm:t>
    </dgm:pt>
    <dgm:pt modelId="{6C5FCD98-D953-469D-8C50-1BDF33555EB2}">
      <dgm:prSet phldrT="[Text]" custT="1"/>
      <dgm:spPr/>
      <dgm:t>
        <a:bodyPr/>
        <a:lstStyle/>
        <a:p>
          <a:r>
            <a:rPr lang="de-DE" sz="1400" b="1" dirty="0"/>
            <a:t>Q1 2022:     </a:t>
          </a:r>
          <a:r>
            <a:rPr lang="de-DE" sz="1400" dirty="0"/>
            <a:t>Start eingehende Ersuchen</a:t>
          </a:r>
        </a:p>
      </dgm:t>
    </dgm:pt>
    <dgm:pt modelId="{1F531D4B-0C0C-46F3-BFEB-F205F4CFA023}" type="sibTrans" cxnId="{3218835E-4647-42A2-9308-FD61EA46AF95}">
      <dgm:prSet/>
      <dgm:spPr/>
      <dgm:t>
        <a:bodyPr/>
        <a:lstStyle/>
        <a:p>
          <a:endParaRPr lang="de-DE"/>
        </a:p>
      </dgm:t>
    </dgm:pt>
    <dgm:pt modelId="{27F4F032-CF78-4B36-BD81-984F74720084}" type="parTrans" cxnId="{3218835E-4647-42A2-9308-FD61EA46AF95}">
      <dgm:prSet/>
      <dgm:spPr/>
      <dgm:t>
        <a:bodyPr/>
        <a:lstStyle/>
        <a:p>
          <a:endParaRPr lang="de-DE"/>
        </a:p>
      </dgm:t>
    </dgm:pt>
    <dgm:pt modelId="{7DEE2931-55AB-4149-AAE3-7B65E2C81FBC}" type="pres">
      <dgm:prSet presAssocID="{E62ED209-E2E7-48D1-8CE8-F0894F447717}" presName="arrowDiagram" presStyleCnt="0">
        <dgm:presLayoutVars>
          <dgm:chMax val="5"/>
          <dgm:dir/>
          <dgm:resizeHandles val="exact"/>
        </dgm:presLayoutVars>
      </dgm:prSet>
      <dgm:spPr/>
    </dgm:pt>
    <dgm:pt modelId="{9519DD6B-DB63-428D-BB4B-FB76432D267F}" type="pres">
      <dgm:prSet presAssocID="{E62ED209-E2E7-48D1-8CE8-F0894F447717}" presName="arrow" presStyleLbl="bgShp" presStyleIdx="0" presStyleCnt="1"/>
      <dgm:spPr/>
    </dgm:pt>
    <dgm:pt modelId="{07663F74-E993-443B-B784-5154E3D3F9F5}" type="pres">
      <dgm:prSet presAssocID="{E62ED209-E2E7-48D1-8CE8-F0894F447717}" presName="arrowDiagram5" presStyleCnt="0"/>
      <dgm:spPr/>
    </dgm:pt>
    <dgm:pt modelId="{60BD7A1B-4B0A-464A-89D1-0964F2DF3C2B}" type="pres">
      <dgm:prSet presAssocID="{44BBCC60-375D-451F-AF2B-CFA25DE6AA0A}" presName="bullet5a" presStyleLbl="node1" presStyleIdx="0" presStyleCnt="5"/>
      <dgm:spPr/>
    </dgm:pt>
    <dgm:pt modelId="{AF8000F5-EF59-461C-86D0-8E7B497C3898}" type="pres">
      <dgm:prSet presAssocID="{44BBCC60-375D-451F-AF2B-CFA25DE6AA0A}" presName="textBox5a" presStyleLbl="revTx" presStyleIdx="0" presStyleCnt="5" custScaleX="144774" custLinFactNeighborX="27460" custLinFactNeighborY="0">
        <dgm:presLayoutVars>
          <dgm:bulletEnabled val="1"/>
        </dgm:presLayoutVars>
      </dgm:prSet>
      <dgm:spPr/>
    </dgm:pt>
    <dgm:pt modelId="{91637521-63D9-4D4F-A288-73AA2ACE5BD4}" type="pres">
      <dgm:prSet presAssocID="{6C5FCD98-D953-469D-8C50-1BDF33555EB2}" presName="bullet5b" presStyleLbl="node1" presStyleIdx="1" presStyleCnt="5"/>
      <dgm:spPr/>
    </dgm:pt>
    <dgm:pt modelId="{FD16EFA2-FA07-4F8F-B7C1-25D321DF0FAD}" type="pres">
      <dgm:prSet presAssocID="{6C5FCD98-D953-469D-8C50-1BDF33555EB2}" presName="textBox5b" presStyleLbl="revTx" presStyleIdx="1" presStyleCnt="5">
        <dgm:presLayoutVars>
          <dgm:bulletEnabled val="1"/>
        </dgm:presLayoutVars>
      </dgm:prSet>
      <dgm:spPr/>
    </dgm:pt>
    <dgm:pt modelId="{87B39297-56AD-4C93-94CB-BDAAA83CA17C}" type="pres">
      <dgm:prSet presAssocID="{2DCDF4B8-F443-4ADD-8FAB-233635DE32D5}" presName="bullet5c" presStyleLbl="node1" presStyleIdx="2" presStyleCnt="5"/>
      <dgm:spPr/>
    </dgm:pt>
    <dgm:pt modelId="{F43E7E65-2C07-4BD3-B9BF-759AC9AF818E}" type="pres">
      <dgm:prSet presAssocID="{2DCDF4B8-F443-4ADD-8FAB-233635DE32D5}" presName="textBox5c" presStyleLbl="revTx" presStyleIdx="2" presStyleCnt="5">
        <dgm:presLayoutVars>
          <dgm:bulletEnabled val="1"/>
        </dgm:presLayoutVars>
      </dgm:prSet>
      <dgm:spPr/>
    </dgm:pt>
    <dgm:pt modelId="{5CD6CDDE-C7B6-4DB2-92C3-DD95626CDB64}" type="pres">
      <dgm:prSet presAssocID="{B576BB8C-E9D8-4479-86D6-D912A8787DC0}" presName="bullet5d" presStyleLbl="node1" presStyleIdx="3" presStyleCnt="5"/>
      <dgm:spPr/>
    </dgm:pt>
    <dgm:pt modelId="{8717EB73-6CB2-4470-8AD4-8143AF2BD2AE}" type="pres">
      <dgm:prSet presAssocID="{B576BB8C-E9D8-4479-86D6-D912A8787DC0}" presName="textBox5d" presStyleLbl="revTx" presStyleIdx="3" presStyleCnt="5">
        <dgm:presLayoutVars>
          <dgm:bulletEnabled val="1"/>
        </dgm:presLayoutVars>
      </dgm:prSet>
      <dgm:spPr/>
    </dgm:pt>
    <dgm:pt modelId="{77FDE0A8-EB37-4804-82FF-52E1ABB6EDFB}" type="pres">
      <dgm:prSet presAssocID="{450CC828-A9C8-4DB2-9B0F-26F377F93255}" presName="bullet5e" presStyleLbl="node1" presStyleIdx="4" presStyleCnt="5"/>
      <dgm:spPr/>
    </dgm:pt>
    <dgm:pt modelId="{AD5C8314-4ECD-49C2-B162-7724F20D79DF}" type="pres">
      <dgm:prSet presAssocID="{450CC828-A9C8-4DB2-9B0F-26F377F93255}" presName="textBox5e" presStyleLbl="revTx" presStyleIdx="4" presStyleCnt="5" custScaleX="181588" custLinFactNeighborX="53375" custLinFactNeighborY="0">
        <dgm:presLayoutVars>
          <dgm:bulletEnabled val="1"/>
        </dgm:presLayoutVars>
      </dgm:prSet>
      <dgm:spPr/>
    </dgm:pt>
  </dgm:ptLst>
  <dgm:cxnLst>
    <dgm:cxn modelId="{B101605D-67F1-4CEE-B45A-7F751D152C06}" type="presOf" srcId="{450CC828-A9C8-4DB2-9B0F-26F377F93255}" destId="{AD5C8314-4ECD-49C2-B162-7724F20D79DF}" srcOrd="0" destOrd="0" presId="urn:microsoft.com/office/officeart/2005/8/layout/arrow2"/>
    <dgm:cxn modelId="{3218835E-4647-42A2-9308-FD61EA46AF95}" srcId="{E62ED209-E2E7-48D1-8CE8-F0894F447717}" destId="{6C5FCD98-D953-469D-8C50-1BDF33555EB2}" srcOrd="1" destOrd="0" parTransId="{27F4F032-CF78-4B36-BD81-984F74720084}" sibTransId="{1F531D4B-0C0C-46F3-BFEB-F205F4CFA023}"/>
    <dgm:cxn modelId="{F986B34B-6F9A-4026-8994-B982A612D883}" srcId="{E62ED209-E2E7-48D1-8CE8-F0894F447717}" destId="{172CC80D-28FF-477C-91A0-AAD418C393AB}" srcOrd="5" destOrd="0" parTransId="{1C03D908-778E-4A17-AD79-96CFDB9D4467}" sibTransId="{F0A88FB3-7818-42E1-BB8D-B4577B640C8C}"/>
    <dgm:cxn modelId="{21681C6D-C6B4-452E-9AF8-0D53D6FB4675}" srcId="{E62ED209-E2E7-48D1-8CE8-F0894F447717}" destId="{2DCDF4B8-F443-4ADD-8FAB-233635DE32D5}" srcOrd="2" destOrd="0" parTransId="{B7EC0D3B-AF6B-4031-A163-4AC7D4A7AF82}" sibTransId="{BB17AC93-542D-42B4-B943-A62452F8410B}"/>
    <dgm:cxn modelId="{F488DF54-4E8A-4B44-88BD-32BAB4C65F9F}" type="presOf" srcId="{2DCDF4B8-F443-4ADD-8FAB-233635DE32D5}" destId="{F43E7E65-2C07-4BD3-B9BF-759AC9AF818E}" srcOrd="0" destOrd="0" presId="urn:microsoft.com/office/officeart/2005/8/layout/arrow2"/>
    <dgm:cxn modelId="{D037728C-6A6B-4697-91FC-D4D1EEB00E49}" type="presOf" srcId="{44BBCC60-375D-451F-AF2B-CFA25DE6AA0A}" destId="{AF8000F5-EF59-461C-86D0-8E7B497C3898}" srcOrd="0" destOrd="0" presId="urn:microsoft.com/office/officeart/2005/8/layout/arrow2"/>
    <dgm:cxn modelId="{355AD7A9-A89B-4E02-AC21-48BDA84ECFE5}" type="presOf" srcId="{E62ED209-E2E7-48D1-8CE8-F0894F447717}" destId="{7DEE2931-55AB-4149-AAE3-7B65E2C81FBC}" srcOrd="0" destOrd="0" presId="urn:microsoft.com/office/officeart/2005/8/layout/arrow2"/>
    <dgm:cxn modelId="{90B414C3-BDA2-49F3-9F5A-E5827AFDC641}" srcId="{E62ED209-E2E7-48D1-8CE8-F0894F447717}" destId="{450CC828-A9C8-4DB2-9B0F-26F377F93255}" srcOrd="4" destOrd="0" parTransId="{E1312812-0ED1-4ECC-A94A-8B000D6FED01}" sibTransId="{D03909AA-26AE-4540-BAA7-73E2C7CF626D}"/>
    <dgm:cxn modelId="{FAE7D7DA-CB2F-42A4-9334-DAD701B74F36}" type="presOf" srcId="{6C5FCD98-D953-469D-8C50-1BDF33555EB2}" destId="{FD16EFA2-FA07-4F8F-B7C1-25D321DF0FAD}" srcOrd="0" destOrd="0" presId="urn:microsoft.com/office/officeart/2005/8/layout/arrow2"/>
    <dgm:cxn modelId="{56F322E2-DE42-446B-9138-C199B18A371D}" srcId="{E62ED209-E2E7-48D1-8CE8-F0894F447717}" destId="{B576BB8C-E9D8-4479-86D6-D912A8787DC0}" srcOrd="3" destOrd="0" parTransId="{38E9E025-7570-438C-99B1-9CCB158E6A4E}" sibTransId="{64158737-819C-4918-BB05-36BB665713A7}"/>
    <dgm:cxn modelId="{40E7B7FA-C6ED-4F25-A121-9407AE3CFAB9}" type="presOf" srcId="{B576BB8C-E9D8-4479-86D6-D912A8787DC0}" destId="{8717EB73-6CB2-4470-8AD4-8143AF2BD2AE}" srcOrd="0" destOrd="0" presId="urn:microsoft.com/office/officeart/2005/8/layout/arrow2"/>
    <dgm:cxn modelId="{6EC575FB-A9F1-4542-8EE5-81F3C9ED4500}" srcId="{E62ED209-E2E7-48D1-8CE8-F0894F447717}" destId="{44BBCC60-375D-451F-AF2B-CFA25DE6AA0A}" srcOrd="0" destOrd="0" parTransId="{81A2BB13-3184-4604-A56F-EBC666658D56}" sibTransId="{23D29B72-4E53-4889-B317-4CE9F1A5E844}"/>
    <dgm:cxn modelId="{AB0393A0-9C74-4955-8016-95577247971E}" type="presParOf" srcId="{7DEE2931-55AB-4149-AAE3-7B65E2C81FBC}" destId="{9519DD6B-DB63-428D-BB4B-FB76432D267F}" srcOrd="0" destOrd="0" presId="urn:microsoft.com/office/officeart/2005/8/layout/arrow2"/>
    <dgm:cxn modelId="{1B484509-5ECA-4DA0-8BFD-11F7F75AFDDA}" type="presParOf" srcId="{7DEE2931-55AB-4149-AAE3-7B65E2C81FBC}" destId="{07663F74-E993-443B-B784-5154E3D3F9F5}" srcOrd="1" destOrd="0" presId="urn:microsoft.com/office/officeart/2005/8/layout/arrow2"/>
    <dgm:cxn modelId="{8257AD84-BA77-452C-8A83-AA4D078B51FA}" type="presParOf" srcId="{07663F74-E993-443B-B784-5154E3D3F9F5}" destId="{60BD7A1B-4B0A-464A-89D1-0964F2DF3C2B}" srcOrd="0" destOrd="0" presId="urn:microsoft.com/office/officeart/2005/8/layout/arrow2"/>
    <dgm:cxn modelId="{13A48ED6-916D-4F36-B296-76CD419935E3}" type="presParOf" srcId="{07663F74-E993-443B-B784-5154E3D3F9F5}" destId="{AF8000F5-EF59-461C-86D0-8E7B497C3898}" srcOrd="1" destOrd="0" presId="urn:microsoft.com/office/officeart/2005/8/layout/arrow2"/>
    <dgm:cxn modelId="{24FBA3D0-6068-45A5-853A-D12B502BCEB4}" type="presParOf" srcId="{07663F74-E993-443B-B784-5154E3D3F9F5}" destId="{91637521-63D9-4D4F-A288-73AA2ACE5BD4}" srcOrd="2" destOrd="0" presId="urn:microsoft.com/office/officeart/2005/8/layout/arrow2"/>
    <dgm:cxn modelId="{53DF9D7A-9BAB-44C4-93CE-D3254531D7D6}" type="presParOf" srcId="{07663F74-E993-443B-B784-5154E3D3F9F5}" destId="{FD16EFA2-FA07-4F8F-B7C1-25D321DF0FAD}" srcOrd="3" destOrd="0" presId="urn:microsoft.com/office/officeart/2005/8/layout/arrow2"/>
    <dgm:cxn modelId="{1CFA5775-9803-4219-873E-BBD04C114B9B}" type="presParOf" srcId="{07663F74-E993-443B-B784-5154E3D3F9F5}" destId="{87B39297-56AD-4C93-94CB-BDAAA83CA17C}" srcOrd="4" destOrd="0" presId="urn:microsoft.com/office/officeart/2005/8/layout/arrow2"/>
    <dgm:cxn modelId="{BA678976-5DD4-45EE-B651-55C304095CC2}" type="presParOf" srcId="{07663F74-E993-443B-B784-5154E3D3F9F5}" destId="{F43E7E65-2C07-4BD3-B9BF-759AC9AF818E}" srcOrd="5" destOrd="0" presId="urn:microsoft.com/office/officeart/2005/8/layout/arrow2"/>
    <dgm:cxn modelId="{2CE0E57A-96FA-4F9E-A92A-363DD7135CB5}" type="presParOf" srcId="{07663F74-E993-443B-B784-5154E3D3F9F5}" destId="{5CD6CDDE-C7B6-4DB2-92C3-DD95626CDB64}" srcOrd="6" destOrd="0" presId="urn:microsoft.com/office/officeart/2005/8/layout/arrow2"/>
    <dgm:cxn modelId="{179BDCD7-2DDD-4846-A7E7-63AB127AF46E}" type="presParOf" srcId="{07663F74-E993-443B-B784-5154E3D3F9F5}" destId="{8717EB73-6CB2-4470-8AD4-8143AF2BD2AE}" srcOrd="7" destOrd="0" presId="urn:microsoft.com/office/officeart/2005/8/layout/arrow2"/>
    <dgm:cxn modelId="{EFEFDA2B-4671-4700-8DE7-1807A466D049}" type="presParOf" srcId="{07663F74-E993-443B-B784-5154E3D3F9F5}" destId="{77FDE0A8-EB37-4804-82FF-52E1ABB6EDFB}" srcOrd="8" destOrd="0" presId="urn:microsoft.com/office/officeart/2005/8/layout/arrow2"/>
    <dgm:cxn modelId="{8026A3F8-93E2-46FF-8975-AC33A8B9DA87}" type="presParOf" srcId="{07663F74-E993-443B-B784-5154E3D3F9F5}" destId="{AD5C8314-4ECD-49C2-B162-7724F20D79DF}"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5F06-DE2B-415D-A03B-AF0AD382AB4D}">
      <dsp:nvSpPr>
        <dsp:cNvPr id="0" name=""/>
        <dsp:cNvSpPr/>
      </dsp:nvSpPr>
      <dsp:spPr>
        <a:xfrm>
          <a:off x="939072" y="0"/>
          <a:ext cx="3726071" cy="372607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86465-C587-4D5C-8851-62B92C1AE2A3}">
      <dsp:nvSpPr>
        <dsp:cNvPr id="0" name=""/>
        <dsp:cNvSpPr/>
      </dsp:nvSpPr>
      <dsp:spPr>
        <a:xfrm>
          <a:off x="1293049" y="353976"/>
          <a:ext cx="1453167" cy="1453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Rechnungs-wesen und kaufmännische Buchhaltung</a:t>
          </a:r>
        </a:p>
      </dsp:txBody>
      <dsp:txXfrm>
        <a:off x="1363987" y="424914"/>
        <a:ext cx="1311291" cy="1311291"/>
      </dsp:txXfrm>
    </dsp:sp>
    <dsp:sp modelId="{7F06E1FA-AD5D-40F8-B57D-6B9A6379933D}">
      <dsp:nvSpPr>
        <dsp:cNvPr id="0" name=""/>
        <dsp:cNvSpPr/>
      </dsp:nvSpPr>
      <dsp:spPr>
        <a:xfrm>
          <a:off x="2857999" y="353976"/>
          <a:ext cx="1453167" cy="1453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IT und Digitalisierung</a:t>
          </a:r>
        </a:p>
      </dsp:txBody>
      <dsp:txXfrm>
        <a:off x="2928937" y="424914"/>
        <a:ext cx="1311291" cy="1311291"/>
      </dsp:txXfrm>
    </dsp:sp>
    <dsp:sp modelId="{43DA71C2-30B8-440C-826B-4998A62691DC}">
      <dsp:nvSpPr>
        <dsp:cNvPr id="0" name=""/>
        <dsp:cNvSpPr/>
      </dsp:nvSpPr>
      <dsp:spPr>
        <a:xfrm>
          <a:off x="1293049" y="1918926"/>
          <a:ext cx="1453167" cy="1453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400" kern="1200" dirty="0"/>
            <a:t>Zahlungs-verkehr und zentraler Rechnungs-eingang</a:t>
          </a:r>
        </a:p>
      </dsp:txBody>
      <dsp:txXfrm>
        <a:off x="1363987" y="1989864"/>
        <a:ext cx="1311291" cy="1311291"/>
      </dsp:txXfrm>
    </dsp:sp>
    <dsp:sp modelId="{7D4E62DB-3BA2-49F9-88C8-7E039E44E564}">
      <dsp:nvSpPr>
        <dsp:cNvPr id="0" name=""/>
        <dsp:cNvSpPr/>
      </dsp:nvSpPr>
      <dsp:spPr>
        <a:xfrm>
          <a:off x="2857999" y="1918926"/>
          <a:ext cx="1453167" cy="1453167"/>
        </a:xfrm>
        <a:prstGeom prst="roundRec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400" kern="1200" dirty="0"/>
            <a:t>Forderungs-management und Vollstreckung</a:t>
          </a:r>
        </a:p>
        <a:p>
          <a:pPr algn="ctr">
            <a:spcBef>
              <a:spcPct val="0"/>
            </a:spcBef>
            <a:buNone/>
          </a:pPr>
          <a:endParaRPr lang="de-DE" sz="1400" kern="1200" dirty="0"/>
        </a:p>
      </dsp:txBody>
      <dsp:txXfrm>
        <a:off x="2928937" y="1989864"/>
        <a:ext cx="1311291" cy="1311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46E69-4979-495A-A399-79FC86D42224}">
      <dsp:nvSpPr>
        <dsp:cNvPr id="0" name=""/>
        <dsp:cNvSpPr/>
      </dsp:nvSpPr>
      <dsp:spPr>
        <a:xfrm>
          <a:off x="2681192" y="1201790"/>
          <a:ext cx="2219806" cy="211678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n-lt"/>
            </a:rPr>
            <a:t>    Auftakt-Workshop</a:t>
          </a:r>
        </a:p>
      </dsp:txBody>
      <dsp:txXfrm>
        <a:off x="3006275" y="1511786"/>
        <a:ext cx="1569640" cy="1496790"/>
      </dsp:txXfrm>
    </dsp:sp>
    <dsp:sp modelId="{D5BFEB85-1D4E-4894-9A53-ED664435B30C}">
      <dsp:nvSpPr>
        <dsp:cNvPr id="0" name=""/>
        <dsp:cNvSpPr/>
      </dsp:nvSpPr>
      <dsp:spPr>
        <a:xfrm>
          <a:off x="3370566" y="2756853"/>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7FFB37-F5FC-4FB9-A7D0-CDBED2919FCF}">
      <dsp:nvSpPr>
        <dsp:cNvPr id="0" name=""/>
        <dsp:cNvSpPr/>
      </dsp:nvSpPr>
      <dsp:spPr>
        <a:xfrm>
          <a:off x="5024004" y="1621119"/>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894B1A-47C0-4956-BC54-2EDDB3C7A67E}">
      <dsp:nvSpPr>
        <dsp:cNvPr id="0" name=""/>
        <dsp:cNvSpPr/>
      </dsp:nvSpPr>
      <dsp:spPr>
        <a:xfrm>
          <a:off x="4182498" y="2944255"/>
          <a:ext cx="242862" cy="24323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C2C3A4-F8B2-4D34-A894-FA842284A591}">
      <dsp:nvSpPr>
        <dsp:cNvPr id="0" name=""/>
        <dsp:cNvSpPr/>
      </dsp:nvSpPr>
      <dsp:spPr>
        <a:xfrm>
          <a:off x="3419856" y="980048"/>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898081-470F-43DB-B006-F8B1DBDDA03C}">
      <dsp:nvSpPr>
        <dsp:cNvPr id="0" name=""/>
        <dsp:cNvSpPr/>
      </dsp:nvSpPr>
      <dsp:spPr>
        <a:xfrm>
          <a:off x="2865574" y="1987724"/>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978656-D9BC-4375-B2DE-05459B47CD09}">
      <dsp:nvSpPr>
        <dsp:cNvPr id="0" name=""/>
        <dsp:cNvSpPr/>
      </dsp:nvSpPr>
      <dsp:spPr>
        <a:xfrm>
          <a:off x="1109925" y="1008184"/>
          <a:ext cx="2087609" cy="195077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0" kern="1200" dirty="0">
              <a:latin typeface="+mn-lt"/>
              <a:cs typeface="Calibri" panose="020F0502020204030204" pitchFamily="34" charset="0"/>
            </a:rPr>
            <a:t>Geschäfts-prozess-dokumentation </a:t>
          </a:r>
          <a:endParaRPr lang="de-DE" sz="1400" kern="1200" dirty="0">
            <a:latin typeface="+mn-lt"/>
          </a:endParaRPr>
        </a:p>
      </dsp:txBody>
      <dsp:txXfrm>
        <a:off x="1415648" y="1293869"/>
        <a:ext cx="1476163" cy="1379408"/>
      </dsp:txXfrm>
    </dsp:sp>
    <dsp:sp modelId="{1493F881-6B72-4F35-8074-CCD8F45F017A}">
      <dsp:nvSpPr>
        <dsp:cNvPr id="0" name=""/>
        <dsp:cNvSpPr/>
      </dsp:nvSpPr>
      <dsp:spPr>
        <a:xfrm>
          <a:off x="3699910" y="987856"/>
          <a:ext cx="242862" cy="24323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A5BCA3-63AC-45F6-B3EA-616EAD895A68}">
      <dsp:nvSpPr>
        <dsp:cNvPr id="0" name=""/>
        <dsp:cNvSpPr/>
      </dsp:nvSpPr>
      <dsp:spPr>
        <a:xfrm>
          <a:off x="2124860" y="3030847"/>
          <a:ext cx="439124" cy="439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308B4D-5241-4271-9173-6E0DEB64C120}">
      <dsp:nvSpPr>
        <dsp:cNvPr id="0" name=""/>
        <dsp:cNvSpPr/>
      </dsp:nvSpPr>
      <dsp:spPr>
        <a:xfrm>
          <a:off x="4692655" y="525874"/>
          <a:ext cx="2555144" cy="241636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0" kern="1200" dirty="0">
              <a:latin typeface="+mn-lt"/>
              <a:cs typeface="Calibri" panose="020F0502020204030204" pitchFamily="34" charset="0"/>
            </a:rPr>
            <a:t>Laufende </a:t>
          </a:r>
          <a:r>
            <a:rPr lang="de-DE" sz="1400" kern="1200" dirty="0">
              <a:latin typeface="+mn-lt"/>
              <a:cs typeface="Calibri" panose="020F0502020204030204" pitchFamily="34" charset="0"/>
            </a:rPr>
            <a:t>Klärung offener Punkte </a:t>
          </a:r>
          <a:endParaRPr lang="de-DE" sz="1400" kern="1200" dirty="0">
            <a:latin typeface="+mn-lt"/>
          </a:endParaRPr>
        </a:p>
      </dsp:txBody>
      <dsp:txXfrm>
        <a:off x="5066847" y="879743"/>
        <a:ext cx="1806760" cy="1708630"/>
      </dsp:txXfrm>
    </dsp:sp>
    <dsp:sp modelId="{E5C282FA-F0E2-4769-88EE-FBA5EA590A9E}">
      <dsp:nvSpPr>
        <dsp:cNvPr id="0" name=""/>
        <dsp:cNvSpPr/>
      </dsp:nvSpPr>
      <dsp:spPr>
        <a:xfrm>
          <a:off x="4711240" y="1324008"/>
          <a:ext cx="242862" cy="24323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D417AF-560B-4BF8-A006-2A4A4D383A1F}">
      <dsp:nvSpPr>
        <dsp:cNvPr id="0" name=""/>
        <dsp:cNvSpPr/>
      </dsp:nvSpPr>
      <dsp:spPr>
        <a:xfrm>
          <a:off x="1932659" y="3218267"/>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17E7D2-C149-475A-83AF-6A36C853C2CE}">
      <dsp:nvSpPr>
        <dsp:cNvPr id="0" name=""/>
        <dsp:cNvSpPr/>
      </dsp:nvSpPr>
      <dsp:spPr>
        <a:xfrm>
          <a:off x="3687363" y="2549149"/>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E7788B-EEC4-4F79-BDD7-3CA274A8D744}">
      <dsp:nvSpPr>
        <dsp:cNvPr id="0" name=""/>
        <dsp:cNvSpPr/>
      </dsp:nvSpPr>
      <dsp:spPr>
        <a:xfrm>
          <a:off x="4215246" y="2355982"/>
          <a:ext cx="1606007" cy="154822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n-lt"/>
            </a:rPr>
            <a:t>Personalrat und Datenschutz</a:t>
          </a:r>
        </a:p>
      </dsp:txBody>
      <dsp:txXfrm>
        <a:off x="4450440" y="2582714"/>
        <a:ext cx="1135619" cy="1094761"/>
      </dsp:txXfrm>
    </dsp:sp>
    <dsp:sp modelId="{E7387450-8A31-4029-823A-974D322ECB34}">
      <dsp:nvSpPr>
        <dsp:cNvPr id="0" name=""/>
        <dsp:cNvSpPr/>
      </dsp:nvSpPr>
      <dsp:spPr>
        <a:xfrm>
          <a:off x="5274932" y="2214949"/>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AACD0A-4B52-47C0-849C-4C08CC61AE1D}">
      <dsp:nvSpPr>
        <dsp:cNvPr id="0" name=""/>
        <dsp:cNvSpPr/>
      </dsp:nvSpPr>
      <dsp:spPr>
        <a:xfrm>
          <a:off x="2595058" y="2808906"/>
          <a:ext cx="1431609" cy="128227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0" kern="1200" dirty="0">
              <a:latin typeface="+mn-lt"/>
              <a:cs typeface="Calibri" panose="020F0502020204030204" pitchFamily="34" charset="0"/>
            </a:rPr>
            <a:t>Aufbau Testfallplan</a:t>
          </a:r>
          <a:endParaRPr lang="de-DE" sz="1400" kern="1200" dirty="0">
            <a:latin typeface="+mn-lt"/>
          </a:endParaRPr>
        </a:p>
      </dsp:txBody>
      <dsp:txXfrm>
        <a:off x="2804712" y="2996691"/>
        <a:ext cx="1012301" cy="906708"/>
      </dsp:txXfrm>
    </dsp:sp>
    <dsp:sp modelId="{F1D85643-3DC5-4A64-9243-DD05D1A3C526}">
      <dsp:nvSpPr>
        <dsp:cNvPr id="0" name=""/>
        <dsp:cNvSpPr/>
      </dsp:nvSpPr>
      <dsp:spPr>
        <a:xfrm>
          <a:off x="3769363" y="2975879"/>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715EA6-ACBC-4FE5-B7E7-9E1B5A714ECF}">
      <dsp:nvSpPr>
        <dsp:cNvPr id="0" name=""/>
        <dsp:cNvSpPr/>
      </dsp:nvSpPr>
      <dsp:spPr>
        <a:xfrm>
          <a:off x="3581817" y="341853"/>
          <a:ext cx="1603849" cy="124204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n-lt"/>
              <a:cs typeface="Calibri" panose="020F0502020204030204" pitchFamily="34" charset="0"/>
            </a:rPr>
            <a:t>Schulungen</a:t>
          </a:r>
          <a:endParaRPr lang="de-DE" sz="1400" kern="1200" dirty="0">
            <a:latin typeface="+mn-lt"/>
          </a:endParaRPr>
        </a:p>
      </dsp:txBody>
      <dsp:txXfrm>
        <a:off x="3816695" y="523746"/>
        <a:ext cx="1134093" cy="878256"/>
      </dsp:txXfrm>
    </dsp:sp>
    <dsp:sp modelId="{30F66CB4-D1B6-4C56-9201-0B9BB5662C06}">
      <dsp:nvSpPr>
        <dsp:cNvPr id="0" name=""/>
        <dsp:cNvSpPr/>
      </dsp:nvSpPr>
      <dsp:spPr>
        <a:xfrm>
          <a:off x="2728011" y="952718"/>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7C9EE2-537B-419D-9A8B-6C52CD8E7237}">
      <dsp:nvSpPr>
        <dsp:cNvPr id="0" name=""/>
        <dsp:cNvSpPr/>
      </dsp:nvSpPr>
      <dsp:spPr>
        <a:xfrm>
          <a:off x="4778453" y="208576"/>
          <a:ext cx="176097" cy="1760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9DD6B-DB63-428D-BB4B-FB76432D267F}">
      <dsp:nvSpPr>
        <dsp:cNvPr id="0" name=""/>
        <dsp:cNvSpPr/>
      </dsp:nvSpPr>
      <dsp:spPr>
        <a:xfrm>
          <a:off x="629866" y="0"/>
          <a:ext cx="6500640" cy="40629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D7A1B-4B0A-464A-89D1-0964F2DF3C2B}">
      <dsp:nvSpPr>
        <dsp:cNvPr id="0" name=""/>
        <dsp:cNvSpPr/>
      </dsp:nvSpPr>
      <dsp:spPr>
        <a:xfrm>
          <a:off x="1270179" y="3021172"/>
          <a:ext cx="149514" cy="149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000F5-EF59-461C-86D0-8E7B497C3898}">
      <dsp:nvSpPr>
        <dsp:cNvPr id="0" name=""/>
        <dsp:cNvSpPr/>
      </dsp:nvSpPr>
      <dsp:spPr>
        <a:xfrm>
          <a:off x="1388138" y="3095929"/>
          <a:ext cx="1232871" cy="96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25" tIns="0" rIns="0" bIns="0" numCol="1" spcCol="1270" anchor="t" anchorCtr="0">
          <a:noAutofit/>
        </a:bodyPr>
        <a:lstStyle/>
        <a:p>
          <a:pPr marL="0" lvl="0" indent="0" algn="l" defTabSz="622300">
            <a:lnSpc>
              <a:spcPct val="90000"/>
            </a:lnSpc>
            <a:spcBef>
              <a:spcPct val="0"/>
            </a:spcBef>
            <a:spcAft>
              <a:spcPct val="35000"/>
            </a:spcAft>
            <a:buNone/>
          </a:pPr>
          <a:r>
            <a:rPr lang="de-DE" sz="1400" b="1" kern="1200"/>
            <a:t>Q1 2022: </a:t>
          </a:r>
          <a:r>
            <a:rPr lang="de-DE" sz="1400" kern="1200"/>
            <a:t>Online-Schulung Endanwen-der:innen</a:t>
          </a:r>
          <a:endParaRPr lang="de-DE" sz="1400" kern="1200" dirty="0"/>
        </a:p>
      </dsp:txBody>
      <dsp:txXfrm>
        <a:off x="1388138" y="3095929"/>
        <a:ext cx="1232871" cy="966970"/>
      </dsp:txXfrm>
    </dsp:sp>
    <dsp:sp modelId="{91637521-63D9-4D4F-A288-73AA2ACE5BD4}">
      <dsp:nvSpPr>
        <dsp:cNvPr id="0" name=""/>
        <dsp:cNvSpPr/>
      </dsp:nvSpPr>
      <dsp:spPr>
        <a:xfrm>
          <a:off x="2079509" y="2243533"/>
          <a:ext cx="234023" cy="234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6EFA2-FA07-4F8F-B7C1-25D321DF0FAD}">
      <dsp:nvSpPr>
        <dsp:cNvPr id="0" name=""/>
        <dsp:cNvSpPr/>
      </dsp:nvSpPr>
      <dsp:spPr>
        <a:xfrm>
          <a:off x="2196521" y="2360544"/>
          <a:ext cx="1079106" cy="170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04" tIns="0" rIns="0" bIns="0" numCol="1" spcCol="1270" anchor="t" anchorCtr="0">
          <a:noAutofit/>
        </a:bodyPr>
        <a:lstStyle/>
        <a:p>
          <a:pPr marL="0" lvl="0" indent="0" algn="l" defTabSz="622300">
            <a:lnSpc>
              <a:spcPct val="90000"/>
            </a:lnSpc>
            <a:spcBef>
              <a:spcPct val="0"/>
            </a:spcBef>
            <a:spcAft>
              <a:spcPct val="35000"/>
            </a:spcAft>
            <a:buNone/>
          </a:pPr>
          <a:r>
            <a:rPr lang="de-DE" sz="1400" b="1" kern="1200" dirty="0"/>
            <a:t>Q1 2022:     </a:t>
          </a:r>
          <a:r>
            <a:rPr lang="de-DE" sz="1400" kern="1200" dirty="0"/>
            <a:t>Start eingehende Ersuchen</a:t>
          </a:r>
        </a:p>
      </dsp:txBody>
      <dsp:txXfrm>
        <a:off x="2196521" y="2360544"/>
        <a:ext cx="1079106" cy="1702355"/>
      </dsp:txXfrm>
    </dsp:sp>
    <dsp:sp modelId="{87B39297-56AD-4C93-94CB-BDAAA83CA17C}">
      <dsp:nvSpPr>
        <dsp:cNvPr id="0" name=""/>
        <dsp:cNvSpPr/>
      </dsp:nvSpPr>
      <dsp:spPr>
        <a:xfrm>
          <a:off x="3119612" y="1623534"/>
          <a:ext cx="312030" cy="312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E7E65-2C07-4BD3-B9BF-759AC9AF818E}">
      <dsp:nvSpPr>
        <dsp:cNvPr id="0" name=""/>
        <dsp:cNvSpPr/>
      </dsp:nvSpPr>
      <dsp:spPr>
        <a:xfrm>
          <a:off x="3275627" y="1779550"/>
          <a:ext cx="1254623" cy="228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39" tIns="0" rIns="0" bIns="0" numCol="1" spcCol="1270" anchor="t" anchorCtr="0">
          <a:noAutofit/>
        </a:bodyPr>
        <a:lstStyle/>
        <a:p>
          <a:pPr marL="0" lvl="0" indent="0" algn="l" defTabSz="622300">
            <a:lnSpc>
              <a:spcPct val="90000"/>
            </a:lnSpc>
            <a:spcBef>
              <a:spcPct val="0"/>
            </a:spcBef>
            <a:spcAft>
              <a:spcPct val="35000"/>
            </a:spcAft>
            <a:buNone/>
          </a:pPr>
          <a:r>
            <a:rPr lang="de-DE" sz="1400" b="1" kern="1200" dirty="0"/>
            <a:t>Q2 2022:    </a:t>
          </a:r>
          <a:r>
            <a:rPr lang="de-DE" sz="1400" kern="1200" dirty="0"/>
            <a:t>Start ausgehende Ersuchen (zunächst Pilotgruppe)</a:t>
          </a:r>
        </a:p>
      </dsp:txBody>
      <dsp:txXfrm>
        <a:off x="3275627" y="1779550"/>
        <a:ext cx="1254623" cy="2283349"/>
      </dsp:txXfrm>
    </dsp:sp>
    <dsp:sp modelId="{5CD6CDDE-C7B6-4DB2-92C3-DD95626CDB64}">
      <dsp:nvSpPr>
        <dsp:cNvPr id="0" name=""/>
        <dsp:cNvSpPr/>
      </dsp:nvSpPr>
      <dsp:spPr>
        <a:xfrm>
          <a:off x="4328731" y="1139237"/>
          <a:ext cx="403039" cy="403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7EB73-6CB2-4470-8AD4-8143AF2BD2AE}">
      <dsp:nvSpPr>
        <dsp:cNvPr id="0" name=""/>
        <dsp:cNvSpPr/>
      </dsp:nvSpPr>
      <dsp:spPr>
        <a:xfrm>
          <a:off x="4530250" y="1340757"/>
          <a:ext cx="1300128" cy="272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562" tIns="0" rIns="0" bIns="0" numCol="1" spcCol="1270" anchor="t" anchorCtr="0">
          <a:noAutofit/>
        </a:bodyPr>
        <a:lstStyle/>
        <a:p>
          <a:pPr marL="0" lvl="0" indent="0" algn="l" defTabSz="622300">
            <a:lnSpc>
              <a:spcPct val="90000"/>
            </a:lnSpc>
            <a:spcBef>
              <a:spcPct val="0"/>
            </a:spcBef>
            <a:spcAft>
              <a:spcPct val="35000"/>
            </a:spcAft>
            <a:buNone/>
          </a:pPr>
          <a:r>
            <a:rPr lang="de-DE" sz="1400" b="1" kern="1200" dirty="0"/>
            <a:t>Q1 2023:   </a:t>
          </a:r>
          <a:r>
            <a:rPr lang="de-DE" sz="1400" b="0" kern="1200" dirty="0"/>
            <a:t>Start </a:t>
          </a:r>
          <a:r>
            <a:rPr lang="de-DE" sz="1400" kern="1200" dirty="0"/>
            <a:t>Testphase mit dem Beitrags-service</a:t>
          </a:r>
        </a:p>
      </dsp:txBody>
      <dsp:txXfrm>
        <a:off x="4530250" y="1340757"/>
        <a:ext cx="1300128" cy="2722143"/>
      </dsp:txXfrm>
    </dsp:sp>
    <dsp:sp modelId="{77FDE0A8-EB37-4804-82FF-52E1ABB6EDFB}">
      <dsp:nvSpPr>
        <dsp:cNvPr id="0" name=""/>
        <dsp:cNvSpPr/>
      </dsp:nvSpPr>
      <dsp:spPr>
        <a:xfrm>
          <a:off x="5573603" y="815830"/>
          <a:ext cx="513550" cy="513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C8314-4ECD-49C2-B162-7724F20D79DF}">
      <dsp:nvSpPr>
        <dsp:cNvPr id="0" name=""/>
        <dsp:cNvSpPr/>
      </dsp:nvSpPr>
      <dsp:spPr>
        <a:xfrm>
          <a:off x="5929871" y="1072605"/>
          <a:ext cx="2360876" cy="299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20" tIns="0" rIns="0" bIns="0" numCol="1" spcCol="1270" anchor="t" anchorCtr="0">
          <a:noAutofit/>
        </a:bodyPr>
        <a:lstStyle/>
        <a:p>
          <a:pPr marL="0" lvl="0" indent="0" algn="l" defTabSz="622300">
            <a:lnSpc>
              <a:spcPct val="90000"/>
            </a:lnSpc>
            <a:spcBef>
              <a:spcPct val="0"/>
            </a:spcBef>
            <a:spcAft>
              <a:spcPct val="35000"/>
            </a:spcAft>
            <a:buNone/>
          </a:pPr>
          <a:r>
            <a:rPr lang="de-DE" sz="1400" b="1" kern="1200" dirty="0"/>
            <a:t>Q4 2023</a:t>
          </a:r>
          <a:r>
            <a:rPr lang="de-DE" sz="1400" kern="1200" dirty="0"/>
            <a:t>: </a:t>
          </a:r>
        </a:p>
        <a:p>
          <a:pPr marL="0" lvl="0" indent="0" algn="l" defTabSz="622300">
            <a:lnSpc>
              <a:spcPct val="90000"/>
            </a:lnSpc>
            <a:spcBef>
              <a:spcPct val="0"/>
            </a:spcBef>
            <a:spcAft>
              <a:spcPct val="35000"/>
            </a:spcAft>
            <a:buNone/>
          </a:pPr>
          <a:r>
            <a:rPr lang="de-DE" sz="1400" kern="1200" dirty="0"/>
            <a:t>Go-Live mit                 Beitragsservice, Handwerkskammer Hamburg und Eigenbetrieben</a:t>
          </a:r>
        </a:p>
      </dsp:txBody>
      <dsp:txXfrm>
        <a:off x="5929871" y="1072605"/>
        <a:ext cx="2360876" cy="29902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DD8AF8-2E56-4547-84F9-96057233AD14}" type="datetimeFigureOut">
              <a:rPr lang="en-GB" smtClean="0"/>
              <a:t>24/09/2023</a:t>
            </a:fld>
            <a:endParaRPr lang="en-GB"/>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9FC58F0-E75D-4808-B697-027AE36503B0}" type="slidenum">
              <a:rPr lang="en-GB" smtClean="0"/>
              <a:t>‹Nr.›</a:t>
            </a:fld>
            <a:endParaRPr lang="en-GB"/>
          </a:p>
        </p:txBody>
      </p:sp>
      <p:sp>
        <p:nvSpPr>
          <p:cNvPr id="6" name="Kopfzeilenplatzhalter 5"/>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388559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548D5E8-D97F-4DA3-9E02-1D4E7239C906}" type="datetimeFigureOut">
              <a:rPr lang="de-DE" smtClean="0"/>
              <a:t>24.09.2023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EEAA9B-7186-463C-842C-219271E6567B}" type="slidenum">
              <a:rPr lang="de-DE" smtClean="0"/>
              <a:t>‹Nr.›</a:t>
            </a:fld>
            <a:endParaRPr lang="de-DE"/>
          </a:p>
        </p:txBody>
      </p:sp>
    </p:spTree>
    <p:extLst>
      <p:ext uri="{BB962C8B-B14F-4D97-AF65-F5344CB8AC3E}">
        <p14:creationId xmlns:p14="http://schemas.microsoft.com/office/powerpoint/2010/main" val="364202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ADEEAA9B-7186-463C-842C-219271E6567B}" type="slidenum">
              <a:rPr lang="de-DE" smtClean="0"/>
              <a:t>1</a:t>
            </a:fld>
            <a:endParaRPr lang="de-DE"/>
          </a:p>
        </p:txBody>
      </p:sp>
    </p:spTree>
    <p:extLst>
      <p:ext uri="{BB962C8B-B14F-4D97-AF65-F5344CB8AC3E}">
        <p14:creationId xmlns:p14="http://schemas.microsoft.com/office/powerpoint/2010/main" val="215621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10</a:t>
            </a:fld>
            <a:endParaRPr lang="de-DE"/>
          </a:p>
        </p:txBody>
      </p:sp>
    </p:spTree>
    <p:extLst>
      <p:ext uri="{BB962C8B-B14F-4D97-AF65-F5344CB8AC3E}">
        <p14:creationId xmlns:p14="http://schemas.microsoft.com/office/powerpoint/2010/main" val="97451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11</a:t>
            </a:fld>
            <a:endParaRPr lang="de-DE"/>
          </a:p>
        </p:txBody>
      </p:sp>
    </p:spTree>
    <p:extLst>
      <p:ext uri="{BB962C8B-B14F-4D97-AF65-F5344CB8AC3E}">
        <p14:creationId xmlns:p14="http://schemas.microsoft.com/office/powerpoint/2010/main" val="237701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12</a:t>
            </a:fld>
            <a:endParaRPr lang="de-DE"/>
          </a:p>
        </p:txBody>
      </p:sp>
    </p:spTree>
    <p:extLst>
      <p:ext uri="{BB962C8B-B14F-4D97-AF65-F5344CB8AC3E}">
        <p14:creationId xmlns:p14="http://schemas.microsoft.com/office/powerpoint/2010/main" val="360053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13</a:t>
            </a:fld>
            <a:endParaRPr lang="de-DE"/>
          </a:p>
        </p:txBody>
      </p:sp>
    </p:spTree>
    <p:extLst>
      <p:ext uri="{BB962C8B-B14F-4D97-AF65-F5344CB8AC3E}">
        <p14:creationId xmlns:p14="http://schemas.microsoft.com/office/powerpoint/2010/main" val="427323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14</a:t>
            </a:fld>
            <a:endParaRPr lang="de-DE"/>
          </a:p>
        </p:txBody>
      </p:sp>
    </p:spTree>
    <p:extLst>
      <p:ext uri="{BB962C8B-B14F-4D97-AF65-F5344CB8AC3E}">
        <p14:creationId xmlns:p14="http://schemas.microsoft.com/office/powerpoint/2010/main" val="21588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15</a:t>
            </a:fld>
            <a:endParaRPr lang="de-DE"/>
          </a:p>
        </p:txBody>
      </p:sp>
    </p:spTree>
    <p:extLst>
      <p:ext uri="{BB962C8B-B14F-4D97-AF65-F5344CB8AC3E}">
        <p14:creationId xmlns:p14="http://schemas.microsoft.com/office/powerpoint/2010/main" val="402713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16</a:t>
            </a:fld>
            <a:endParaRPr lang="de-DE"/>
          </a:p>
        </p:txBody>
      </p:sp>
    </p:spTree>
    <p:extLst>
      <p:ext uri="{BB962C8B-B14F-4D97-AF65-F5344CB8AC3E}">
        <p14:creationId xmlns:p14="http://schemas.microsoft.com/office/powerpoint/2010/main" val="170375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17</a:t>
            </a:fld>
            <a:endParaRPr lang="de-DE"/>
          </a:p>
        </p:txBody>
      </p:sp>
    </p:spTree>
    <p:extLst>
      <p:ext uri="{BB962C8B-B14F-4D97-AF65-F5344CB8AC3E}">
        <p14:creationId xmlns:p14="http://schemas.microsoft.com/office/powerpoint/2010/main" val="268140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18</a:t>
            </a:fld>
            <a:endParaRPr lang="de-DE"/>
          </a:p>
        </p:txBody>
      </p:sp>
    </p:spTree>
    <p:extLst>
      <p:ext uri="{BB962C8B-B14F-4D97-AF65-F5344CB8AC3E}">
        <p14:creationId xmlns:p14="http://schemas.microsoft.com/office/powerpoint/2010/main" val="243793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19</a:t>
            </a:fld>
            <a:endParaRPr lang="de-DE"/>
          </a:p>
        </p:txBody>
      </p:sp>
    </p:spTree>
    <p:extLst>
      <p:ext uri="{BB962C8B-B14F-4D97-AF65-F5344CB8AC3E}">
        <p14:creationId xmlns:p14="http://schemas.microsoft.com/office/powerpoint/2010/main" val="295501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a:t>
            </a:fld>
            <a:endParaRPr lang="de-DE"/>
          </a:p>
        </p:txBody>
      </p:sp>
    </p:spTree>
    <p:extLst>
      <p:ext uri="{BB962C8B-B14F-4D97-AF65-F5344CB8AC3E}">
        <p14:creationId xmlns:p14="http://schemas.microsoft.com/office/powerpoint/2010/main" val="336156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20</a:t>
            </a:fld>
            <a:endParaRPr lang="de-DE"/>
          </a:p>
        </p:txBody>
      </p:sp>
    </p:spTree>
    <p:extLst>
      <p:ext uri="{BB962C8B-B14F-4D97-AF65-F5344CB8AC3E}">
        <p14:creationId xmlns:p14="http://schemas.microsoft.com/office/powerpoint/2010/main" val="1376356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21</a:t>
            </a:fld>
            <a:endParaRPr lang="de-DE"/>
          </a:p>
        </p:txBody>
      </p:sp>
    </p:spTree>
    <p:extLst>
      <p:ext uri="{BB962C8B-B14F-4D97-AF65-F5344CB8AC3E}">
        <p14:creationId xmlns:p14="http://schemas.microsoft.com/office/powerpoint/2010/main" val="341354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22</a:t>
            </a:fld>
            <a:endParaRPr lang="de-DE"/>
          </a:p>
        </p:txBody>
      </p:sp>
    </p:spTree>
    <p:extLst>
      <p:ext uri="{BB962C8B-B14F-4D97-AF65-F5344CB8AC3E}">
        <p14:creationId xmlns:p14="http://schemas.microsoft.com/office/powerpoint/2010/main" val="99614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23</a:t>
            </a:fld>
            <a:endParaRPr lang="de-DE"/>
          </a:p>
        </p:txBody>
      </p:sp>
    </p:spTree>
    <p:extLst>
      <p:ext uri="{BB962C8B-B14F-4D97-AF65-F5344CB8AC3E}">
        <p14:creationId xmlns:p14="http://schemas.microsoft.com/office/powerpoint/2010/main" val="3277829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24</a:t>
            </a:fld>
            <a:endParaRPr lang="de-DE"/>
          </a:p>
        </p:txBody>
      </p:sp>
    </p:spTree>
    <p:extLst>
      <p:ext uri="{BB962C8B-B14F-4D97-AF65-F5344CB8AC3E}">
        <p14:creationId xmlns:p14="http://schemas.microsoft.com/office/powerpoint/2010/main" val="399659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25</a:t>
            </a:fld>
            <a:endParaRPr lang="de-DE"/>
          </a:p>
        </p:txBody>
      </p:sp>
    </p:spTree>
    <p:extLst>
      <p:ext uri="{BB962C8B-B14F-4D97-AF65-F5344CB8AC3E}">
        <p14:creationId xmlns:p14="http://schemas.microsoft.com/office/powerpoint/2010/main" val="2923694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NH</a:t>
            </a:r>
          </a:p>
        </p:txBody>
      </p:sp>
      <p:sp>
        <p:nvSpPr>
          <p:cNvPr id="4" name="Foliennummernplatzhalter 3"/>
          <p:cNvSpPr>
            <a:spLocks noGrp="1"/>
          </p:cNvSpPr>
          <p:nvPr>
            <p:ph type="sldNum" sz="quarter" idx="5"/>
          </p:nvPr>
        </p:nvSpPr>
        <p:spPr/>
        <p:txBody>
          <a:bodyPr/>
          <a:lstStyle/>
          <a:p>
            <a:fld id="{ADEEAA9B-7186-463C-842C-219271E6567B}" type="slidenum">
              <a:rPr lang="de-DE" smtClean="0"/>
              <a:t>26</a:t>
            </a:fld>
            <a:endParaRPr lang="de-DE"/>
          </a:p>
        </p:txBody>
      </p:sp>
    </p:spTree>
    <p:extLst>
      <p:ext uri="{BB962C8B-B14F-4D97-AF65-F5344CB8AC3E}">
        <p14:creationId xmlns:p14="http://schemas.microsoft.com/office/powerpoint/2010/main" val="584692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27</a:t>
            </a:fld>
            <a:endParaRPr lang="de-DE"/>
          </a:p>
        </p:txBody>
      </p:sp>
    </p:spTree>
    <p:extLst>
      <p:ext uri="{BB962C8B-B14F-4D97-AF65-F5344CB8AC3E}">
        <p14:creationId xmlns:p14="http://schemas.microsoft.com/office/powerpoint/2010/main" val="1159306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28</a:t>
            </a:fld>
            <a:endParaRPr lang="de-DE"/>
          </a:p>
        </p:txBody>
      </p:sp>
    </p:spTree>
    <p:extLst>
      <p:ext uri="{BB962C8B-B14F-4D97-AF65-F5344CB8AC3E}">
        <p14:creationId xmlns:p14="http://schemas.microsoft.com/office/powerpoint/2010/main" val="3861286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29</a:t>
            </a:fld>
            <a:endParaRPr lang="de-DE"/>
          </a:p>
        </p:txBody>
      </p:sp>
    </p:spTree>
    <p:extLst>
      <p:ext uri="{BB962C8B-B14F-4D97-AF65-F5344CB8AC3E}">
        <p14:creationId xmlns:p14="http://schemas.microsoft.com/office/powerpoint/2010/main" val="275016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a:t>
            </a:fld>
            <a:endParaRPr lang="de-DE"/>
          </a:p>
        </p:txBody>
      </p:sp>
    </p:spTree>
    <p:extLst>
      <p:ext uri="{BB962C8B-B14F-4D97-AF65-F5344CB8AC3E}">
        <p14:creationId xmlns:p14="http://schemas.microsoft.com/office/powerpoint/2010/main" val="3844689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30</a:t>
            </a:fld>
            <a:endParaRPr lang="de-DE"/>
          </a:p>
        </p:txBody>
      </p:sp>
    </p:spTree>
    <p:extLst>
      <p:ext uri="{BB962C8B-B14F-4D97-AF65-F5344CB8AC3E}">
        <p14:creationId xmlns:p14="http://schemas.microsoft.com/office/powerpoint/2010/main" val="711875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31</a:t>
            </a:fld>
            <a:endParaRPr lang="de-DE"/>
          </a:p>
        </p:txBody>
      </p:sp>
    </p:spTree>
    <p:extLst>
      <p:ext uri="{BB962C8B-B14F-4D97-AF65-F5344CB8AC3E}">
        <p14:creationId xmlns:p14="http://schemas.microsoft.com/office/powerpoint/2010/main" val="255454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latin typeface="Calibri" panose="020F0502020204030204" pitchFamily="34" charset="0"/>
                <a:cs typeface="Calibri" panose="020F0502020204030204" pitchFamily="34" charset="0"/>
              </a:rPr>
              <a:t>MK</a:t>
            </a:r>
          </a:p>
        </p:txBody>
      </p:sp>
      <p:sp>
        <p:nvSpPr>
          <p:cNvPr id="4" name="Foliennummernplatzhalter 3"/>
          <p:cNvSpPr>
            <a:spLocks noGrp="1"/>
          </p:cNvSpPr>
          <p:nvPr>
            <p:ph type="sldNum" sz="quarter" idx="5"/>
          </p:nvPr>
        </p:nvSpPr>
        <p:spPr/>
        <p:txBody>
          <a:bodyPr/>
          <a:lstStyle/>
          <a:p>
            <a:fld id="{ADEEAA9B-7186-463C-842C-219271E6567B}" type="slidenum">
              <a:rPr lang="de-DE" smtClean="0"/>
              <a:t>32</a:t>
            </a:fld>
            <a:endParaRPr lang="de-DE"/>
          </a:p>
        </p:txBody>
      </p:sp>
    </p:spTree>
    <p:extLst>
      <p:ext uri="{BB962C8B-B14F-4D97-AF65-F5344CB8AC3E}">
        <p14:creationId xmlns:p14="http://schemas.microsoft.com/office/powerpoint/2010/main" val="698219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33</a:t>
            </a:fld>
            <a:endParaRPr lang="de-DE"/>
          </a:p>
        </p:txBody>
      </p:sp>
    </p:spTree>
    <p:extLst>
      <p:ext uri="{BB962C8B-B14F-4D97-AF65-F5344CB8AC3E}">
        <p14:creationId xmlns:p14="http://schemas.microsoft.com/office/powerpoint/2010/main" val="219396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34</a:t>
            </a:fld>
            <a:endParaRPr lang="de-DE"/>
          </a:p>
        </p:txBody>
      </p:sp>
    </p:spTree>
    <p:extLst>
      <p:ext uri="{BB962C8B-B14F-4D97-AF65-F5344CB8AC3E}">
        <p14:creationId xmlns:p14="http://schemas.microsoft.com/office/powerpoint/2010/main" val="1647263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35</a:t>
            </a:fld>
            <a:endParaRPr lang="de-DE"/>
          </a:p>
        </p:txBody>
      </p:sp>
    </p:spTree>
    <p:extLst>
      <p:ext uri="{BB962C8B-B14F-4D97-AF65-F5344CB8AC3E}">
        <p14:creationId xmlns:p14="http://schemas.microsoft.com/office/powerpoint/2010/main" val="1167595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EEAA9B-7186-463C-842C-219271E6567B}" type="slidenum">
              <a:rPr lang="de-DE" smtClean="0"/>
              <a:t>38</a:t>
            </a:fld>
            <a:endParaRPr lang="de-DE"/>
          </a:p>
        </p:txBody>
      </p:sp>
    </p:spTree>
    <p:extLst>
      <p:ext uri="{BB962C8B-B14F-4D97-AF65-F5344CB8AC3E}">
        <p14:creationId xmlns:p14="http://schemas.microsoft.com/office/powerpoint/2010/main" val="399817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4</a:t>
            </a:fld>
            <a:endParaRPr lang="de-DE"/>
          </a:p>
        </p:txBody>
      </p:sp>
    </p:spTree>
    <p:extLst>
      <p:ext uri="{BB962C8B-B14F-4D97-AF65-F5344CB8AC3E}">
        <p14:creationId xmlns:p14="http://schemas.microsoft.com/office/powerpoint/2010/main" val="69821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5</a:t>
            </a:fld>
            <a:endParaRPr lang="de-DE"/>
          </a:p>
        </p:txBody>
      </p:sp>
    </p:spTree>
    <p:extLst>
      <p:ext uri="{BB962C8B-B14F-4D97-AF65-F5344CB8AC3E}">
        <p14:creationId xmlns:p14="http://schemas.microsoft.com/office/powerpoint/2010/main" val="355046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6</a:t>
            </a:fld>
            <a:endParaRPr lang="de-DE"/>
          </a:p>
        </p:txBody>
      </p:sp>
    </p:spTree>
    <p:extLst>
      <p:ext uri="{BB962C8B-B14F-4D97-AF65-F5344CB8AC3E}">
        <p14:creationId xmlns:p14="http://schemas.microsoft.com/office/powerpoint/2010/main" val="159048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7</a:t>
            </a:fld>
            <a:endParaRPr lang="de-DE"/>
          </a:p>
        </p:txBody>
      </p:sp>
    </p:spTree>
    <p:extLst>
      <p:ext uri="{BB962C8B-B14F-4D97-AF65-F5344CB8AC3E}">
        <p14:creationId xmlns:p14="http://schemas.microsoft.com/office/powerpoint/2010/main" val="31022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8</a:t>
            </a:fld>
            <a:endParaRPr lang="de-DE"/>
          </a:p>
        </p:txBody>
      </p:sp>
    </p:spTree>
    <p:extLst>
      <p:ext uri="{BB962C8B-B14F-4D97-AF65-F5344CB8AC3E}">
        <p14:creationId xmlns:p14="http://schemas.microsoft.com/office/powerpoint/2010/main" val="307095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5"/>
          </p:nvPr>
        </p:nvSpPr>
        <p:spPr/>
        <p:txBody>
          <a:bodyPr/>
          <a:lstStyle/>
          <a:p>
            <a:fld id="{ADEEAA9B-7186-463C-842C-219271E6567B}" type="slidenum">
              <a:rPr lang="de-DE" smtClean="0"/>
              <a:t>9</a:t>
            </a:fld>
            <a:endParaRPr lang="de-DE"/>
          </a:p>
        </p:txBody>
      </p:sp>
    </p:spTree>
    <p:extLst>
      <p:ext uri="{BB962C8B-B14F-4D97-AF65-F5344CB8AC3E}">
        <p14:creationId xmlns:p14="http://schemas.microsoft.com/office/powerpoint/2010/main" val="333524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w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0"/>
          </a:schemeClr>
        </a:solidFill>
        <a:effectLst/>
      </p:bgPr>
    </p:bg>
    <p:spTree>
      <p:nvGrpSpPr>
        <p:cNvPr id="1" name=""/>
        <p:cNvGrpSpPr/>
        <p:nvPr/>
      </p:nvGrpSpPr>
      <p:grpSpPr>
        <a:xfrm>
          <a:off x="0" y="0"/>
          <a:ext cx="0" cy="0"/>
          <a:chOff x="0" y="0"/>
          <a:chExt cx="0" cy="0"/>
        </a:xfrm>
      </p:grpSpPr>
      <p:sp>
        <p:nvSpPr>
          <p:cNvPr id="53" name="Bildplatzhalter 52"/>
          <p:cNvSpPr>
            <a:spLocks noGrp="1"/>
          </p:cNvSpPr>
          <p:nvPr>
            <p:ph type="pic" sz="quarter" idx="11" hasCustomPrompt="1"/>
          </p:nvPr>
        </p:nvSpPr>
        <p:spPr bwMode="gray">
          <a:xfrm>
            <a:off x="0" y="0"/>
            <a:ext cx="9144000" cy="3715200"/>
          </a:xfrm>
          <a:custGeom>
            <a:avLst/>
            <a:gdLst>
              <a:gd name="connsiteX0" fmla="*/ 0 w 9144000"/>
              <a:gd name="connsiteY0" fmla="*/ 0 h 3715200"/>
              <a:gd name="connsiteX1" fmla="*/ 9144000 w 9144000"/>
              <a:gd name="connsiteY1" fmla="*/ 0 h 3715200"/>
              <a:gd name="connsiteX2" fmla="*/ 9144000 w 9144000"/>
              <a:gd name="connsiteY2" fmla="*/ 3715200 h 3715200"/>
              <a:gd name="connsiteX3" fmla="*/ 5935980 w 9144000"/>
              <a:gd name="connsiteY3" fmla="*/ 3715200 h 3715200"/>
              <a:gd name="connsiteX4" fmla="*/ 5164968 w 9144000"/>
              <a:gd name="connsiteY4" fmla="*/ 3715200 h 3715200"/>
              <a:gd name="connsiteX5" fmla="*/ 1624358 w 9144000"/>
              <a:gd name="connsiteY5" fmla="*/ 3715200 h 3715200"/>
              <a:gd name="connsiteX6" fmla="*/ 1624358 w 9144000"/>
              <a:gd name="connsiteY6" fmla="*/ 3715200 h 3715200"/>
              <a:gd name="connsiteX7" fmla="*/ 1784351 w 9144000"/>
              <a:gd name="connsiteY7" fmla="*/ 3480152 h 3715200"/>
              <a:gd name="connsiteX8" fmla="*/ 1152128 w 9144000"/>
              <a:gd name="connsiteY8" fmla="*/ 3480152 h 3715200"/>
              <a:gd name="connsiteX9" fmla="*/ 1060429 w 9144000"/>
              <a:gd name="connsiteY9" fmla="*/ 3480152 h 3715200"/>
              <a:gd name="connsiteX10" fmla="*/ 1004494 w 9144000"/>
              <a:gd name="connsiteY10" fmla="*/ 3480152 h 3715200"/>
              <a:gd name="connsiteX11" fmla="*/ 80844 w 9144000"/>
              <a:gd name="connsiteY11" fmla="*/ 3480152 h 3715200"/>
              <a:gd name="connsiteX12" fmla="*/ 0 w 9144000"/>
              <a:gd name="connsiteY12" fmla="*/ 3480152 h 3715200"/>
              <a:gd name="connsiteX13" fmla="*/ 0 w 9144000"/>
              <a:gd name="connsiteY13" fmla="*/ 3473421 h 3715200"/>
              <a:gd name="connsiteX14" fmla="*/ 0 w 9144000"/>
              <a:gd name="connsiteY14" fmla="*/ 2689257 h 3715200"/>
              <a:gd name="connsiteX15" fmla="*/ 0 w 9144000"/>
              <a:gd name="connsiteY15" fmla="*/ 225978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715200">
                <a:moveTo>
                  <a:pt x="0" y="0"/>
                </a:moveTo>
                <a:lnTo>
                  <a:pt x="9144000" y="0"/>
                </a:lnTo>
                <a:lnTo>
                  <a:pt x="9144000" y="3715200"/>
                </a:lnTo>
                <a:lnTo>
                  <a:pt x="5935980" y="3715200"/>
                </a:lnTo>
                <a:lnTo>
                  <a:pt x="5164968"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2689257"/>
                </a:lnTo>
                <a:lnTo>
                  <a:pt x="0" y="225978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bitte den grauen</a:t>
            </a:r>
            <a:br>
              <a:rPr lang="de-DE" dirty="0"/>
            </a:br>
            <a:r>
              <a:rPr lang="de-DE" dirty="0"/>
              <a:t>Platzhalter und wählen dann ein Bild über den Reiter „Einfügen“, „Grafik“ </a:t>
            </a:r>
            <a:br>
              <a:rPr lang="de-DE" dirty="0"/>
            </a:br>
            <a:r>
              <a:rPr lang="de-DE" dirty="0"/>
              <a:t>aus. </a:t>
            </a:r>
            <a:r>
              <a:rPr lang="de-DE" noProof="0" dirty="0"/>
              <a:t>Bitte nach Einfügen des Bildes das Bild in den Hintergrund legen.</a:t>
            </a:r>
            <a:endParaRPr lang="de-DE" dirty="0"/>
          </a:p>
        </p:txBody>
      </p:sp>
      <p:sp>
        <p:nvSpPr>
          <p:cNvPr id="7" name="Rechteck 6"/>
          <p:cNvSpPr/>
          <p:nvPr userDrawn="1"/>
        </p:nvSpPr>
        <p:spPr>
          <a:xfrm>
            <a:off x="0" y="3715200"/>
            <a:ext cx="9144000" cy="1428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0" hasCustomPrompt="1"/>
          </p:nvPr>
        </p:nvSpPr>
        <p:spPr bwMode="gray">
          <a:xfrm>
            <a:off x="358775" y="4691340"/>
            <a:ext cx="4465638" cy="184666"/>
          </a:xfrm>
        </p:spPr>
        <p:txBody>
          <a:bodyPr/>
          <a:lstStyle>
            <a:lvl1pPr>
              <a:spcBef>
                <a:spcPts val="0"/>
              </a:spcBef>
              <a:defRPr sz="1200" b="0" cap="none" baseline="0">
                <a:solidFill>
                  <a:schemeClr val="bg1"/>
                </a:solidFill>
              </a:defRPr>
            </a:lvl1pPr>
          </a:lstStyle>
          <a:p>
            <a:pPr lvl="0"/>
            <a:r>
              <a:rPr lang="de-DE" dirty="0"/>
              <a:t>Datum  |  Ort</a:t>
            </a:r>
          </a:p>
        </p:txBody>
      </p:sp>
      <p:grpSp>
        <p:nvGrpSpPr>
          <p:cNvPr id="10" name="Gruppieren 9"/>
          <p:cNvGrpSpPr/>
          <p:nvPr userDrawn="1"/>
        </p:nvGrpSpPr>
        <p:grpSpPr>
          <a:xfrm>
            <a:off x="-95994" y="1163712"/>
            <a:ext cx="72000" cy="3352254"/>
            <a:chOff x="-108520" y="1448780"/>
            <a:chExt cx="72000" cy="3352254"/>
          </a:xfrm>
        </p:grpSpPr>
        <p:sp>
          <p:nvSpPr>
            <p:cNvPr id="12" name="Freihandform 11"/>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357710" y="-92546"/>
            <a:ext cx="8533602" cy="72000"/>
            <a:chOff x="395288" y="-92249"/>
            <a:chExt cx="8533602" cy="72000"/>
          </a:xfrm>
        </p:grpSpPr>
        <p:sp>
          <p:nvSpPr>
            <p:cNvPr id="15" name="Freihandform 1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userDrawn="1"/>
        </p:nvGrpSpPr>
        <p:grpSpPr>
          <a:xfrm>
            <a:off x="9167994" y="1163712"/>
            <a:ext cx="72000" cy="3352254"/>
            <a:chOff x="-108520" y="1448780"/>
            <a:chExt cx="72000" cy="3352254"/>
          </a:xfrm>
        </p:grpSpPr>
        <p:sp>
          <p:nvSpPr>
            <p:cNvPr id="20" name="Freihandform 1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userDrawn="1"/>
        </p:nvGrpSpPr>
        <p:grpSpPr>
          <a:xfrm>
            <a:off x="357710" y="5164046"/>
            <a:ext cx="8533602" cy="72000"/>
            <a:chOff x="395288" y="-92249"/>
            <a:chExt cx="8533602" cy="72000"/>
          </a:xfrm>
        </p:grpSpPr>
        <p:sp>
          <p:nvSpPr>
            <p:cNvPr id="23" name="Freihandform 2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1" name="Textplatzhalter 50"/>
          <p:cNvSpPr>
            <a:spLocks noGrp="1"/>
          </p:cNvSpPr>
          <p:nvPr>
            <p:ph type="body" sz="quarter" idx="12" hasCustomPrompt="1"/>
          </p:nvPr>
        </p:nvSpPr>
        <p:spPr bwMode="gray">
          <a:xfrm>
            <a:off x="0" y="0"/>
            <a:ext cx="5961600" cy="3715200"/>
          </a:xfrm>
          <a:custGeom>
            <a:avLst/>
            <a:gdLst>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152128 w 5961600"/>
              <a:gd name="connsiteY9" fmla="*/ 3480152 h 3715200"/>
              <a:gd name="connsiteX10" fmla="*/ 1060429 w 5961600"/>
              <a:gd name="connsiteY10" fmla="*/ 3480152 h 3715200"/>
              <a:gd name="connsiteX11" fmla="*/ 1004494 w 5961600"/>
              <a:gd name="connsiteY11" fmla="*/ 3480152 h 3715200"/>
              <a:gd name="connsiteX12" fmla="*/ 80844 w 5961600"/>
              <a:gd name="connsiteY12" fmla="*/ 3480152 h 3715200"/>
              <a:gd name="connsiteX13" fmla="*/ 0 w 5961600"/>
              <a:gd name="connsiteY13" fmla="*/ 3480152 h 3715200"/>
              <a:gd name="connsiteX14" fmla="*/ 0 w 5961600"/>
              <a:gd name="connsiteY14" fmla="*/ 3473421 h 3715200"/>
              <a:gd name="connsiteX15" fmla="*/ 0 w 5961600"/>
              <a:gd name="connsiteY15" fmla="*/ 3428384 h 3715200"/>
              <a:gd name="connsiteX16" fmla="*/ 0 w 5961600"/>
              <a:gd name="connsiteY16" fmla="*/ 292272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1600" h="3715200">
                <a:moveTo>
                  <a:pt x="0" y="0"/>
                </a:moveTo>
                <a:lnTo>
                  <a:pt x="5961600" y="0"/>
                </a:lnTo>
                <a:lnTo>
                  <a:pt x="3805736" y="3170662"/>
                </a:lnTo>
                <a:cubicBezTo>
                  <a:pt x="3551366" y="3526776"/>
                  <a:pt x="3192220" y="3711464"/>
                  <a:pt x="2852125" y="3715200"/>
                </a:cubicBezTo>
                <a:lnTo>
                  <a:pt x="2346960" y="3715200"/>
                </a:lnTo>
                <a:lnTo>
                  <a:pt x="2301240"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3428384"/>
                </a:lnTo>
                <a:lnTo>
                  <a:pt x="0" y="2922720"/>
                </a:lnTo>
                <a:close/>
              </a:path>
            </a:pathLst>
          </a:custGeom>
          <a:solidFill>
            <a:schemeClr val="bg1">
              <a:alpha val="85000"/>
            </a:schemeClr>
          </a:solidFill>
        </p:spPr>
        <p:txBody>
          <a:bodyPr wrap="square" lIns="360000" tIns="518400" rIns="1152000">
            <a:noAutofit/>
          </a:bodyPr>
          <a:lstStyle>
            <a:lvl1pPr algn="l" defTabSz="914400" rtl="0" eaLnBrk="1" latinLnBrk="0" hangingPunct="1">
              <a:lnSpc>
                <a:spcPct val="90000"/>
              </a:lnSpc>
              <a:spcBef>
                <a:spcPct val="0"/>
              </a:spcBef>
              <a:buNone/>
              <a:defRPr lang="de-DE" sz="3200" b="0" kern="1200" cap="all" baseline="0" dirty="0">
                <a:solidFill>
                  <a:schemeClr val="accent1"/>
                </a:solidFill>
                <a:latin typeface="+mj-lt"/>
                <a:ea typeface="+mj-ea"/>
                <a:cs typeface="+mj-cs"/>
              </a:defRPr>
            </a:lvl1pPr>
          </a:lstStyle>
          <a:p>
            <a:pPr lvl="0"/>
            <a:r>
              <a:rPr lang="de-DE" dirty="0"/>
              <a:t>Titelmasterformat durch Klicken bearbeiten</a:t>
            </a:r>
          </a:p>
        </p:txBody>
      </p:sp>
      <p:sp>
        <p:nvSpPr>
          <p:cNvPr id="3" name="Untertitel 2"/>
          <p:cNvSpPr>
            <a:spLocks noGrp="1"/>
          </p:cNvSpPr>
          <p:nvPr>
            <p:ph type="subTitle" idx="1"/>
          </p:nvPr>
        </p:nvSpPr>
        <p:spPr bwMode="gray">
          <a:xfrm>
            <a:off x="359532" y="2067694"/>
            <a:ext cx="3456384" cy="923330"/>
          </a:xfrm>
        </p:spPr>
        <p:txBody>
          <a:bodyPr/>
          <a:lstStyle>
            <a:lvl1pPr marL="0" indent="0" algn="l">
              <a:buNone/>
              <a:defRPr sz="2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54" name="Freihandform 53"/>
          <p:cNvSpPr>
            <a:spLocks noChangeAspect="1"/>
          </p:cNvSpPr>
          <p:nvPr userDrawn="1"/>
        </p:nvSpPr>
        <p:spPr bwMode="gray">
          <a:xfrm>
            <a:off x="0" y="3480152"/>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4" name="Textplatzhalter 3"/>
          <p:cNvSpPr>
            <a:spLocks noGrp="1"/>
          </p:cNvSpPr>
          <p:nvPr>
            <p:ph type="body" sz="quarter" idx="13" hasCustomPrompt="1"/>
          </p:nvPr>
        </p:nvSpPr>
        <p:spPr>
          <a:xfrm>
            <a:off x="4713810" y="3525428"/>
            <a:ext cx="4172056" cy="195814"/>
          </a:xfrm>
        </p:spPr>
        <p:txBody>
          <a:bodyPr tIns="36000" rIns="0" bIns="36000"/>
          <a:lstStyle>
            <a:lvl1pPr algn="r">
              <a:defRPr sz="800" b="0">
                <a:solidFill>
                  <a:schemeClr val="bg2"/>
                </a:solidFill>
              </a:defRPr>
            </a:lvl1pPr>
          </a:lstStyle>
          <a:p>
            <a:pPr lvl="0"/>
            <a:r>
              <a:rPr lang="de-DE" dirty="0"/>
              <a:t>Quellenangabe Fotonachweis</a:t>
            </a:r>
            <a:endParaRPr lang="en-GB" dirty="0"/>
          </a:p>
        </p:txBody>
      </p:sp>
    </p:spTree>
    <p:extLst>
      <p:ext uri="{BB962C8B-B14F-4D97-AF65-F5344CB8AC3E}">
        <p14:creationId xmlns:p14="http://schemas.microsoft.com/office/powerpoint/2010/main" val="297074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hell_04">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a:solidFill>
            <a:schemeClr val="bg2"/>
          </a:solidFill>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Textplatzhalter 7"/>
          <p:cNvSpPr>
            <a:spLocks noGrp="1"/>
          </p:cNvSpPr>
          <p:nvPr>
            <p:ph type="body" sz="quarter" idx="14"/>
          </p:nvPr>
        </p:nvSpPr>
        <p:spPr>
          <a:xfrm>
            <a:off x="4716462"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12"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10" name="Textfeld 9"/>
          <p:cNvSpPr txBox="1"/>
          <p:nvPr userDrawn="1"/>
        </p:nvSpPr>
        <p:spPr>
          <a:xfrm>
            <a:off x="4716462" y="4516438"/>
            <a:ext cx="4176000" cy="123111"/>
          </a:xfrm>
          <a:prstGeom prst="rect">
            <a:avLst/>
          </a:prstGeom>
        </p:spPr>
        <p:txBody>
          <a:bodyPr vert="horz" lIns="0" tIns="0" rIns="0" bIns="0" rtlCol="0">
            <a:spAutoFit/>
          </a:bodyPr>
          <a:lstStyle>
            <a:lvl1pPr lvl="0" indent="0" algn="r">
              <a:spcBef>
                <a:spcPts val="1200"/>
              </a:spcBef>
              <a:buFont typeface="Arial" pitchFamily="34" charset="0"/>
              <a:buNone/>
              <a:defRPr sz="800" b="0" cap="none" baseline="0">
                <a:solidFill>
                  <a:schemeClr val="bg2"/>
                </a:solidFill>
              </a:defRPr>
            </a:lvl1pPr>
            <a:lvl2pPr marL="0" indent="0">
              <a:spcBef>
                <a:spcPts val="800"/>
              </a:spcBef>
              <a:buFont typeface="Arial" pitchFamily="34" charset="0"/>
              <a:buNone/>
              <a:defRPr sz="1600">
                <a:solidFill>
                  <a:schemeClr val="accent1"/>
                </a:solidFill>
              </a:defRPr>
            </a:lvl2pPr>
            <a:lvl3pPr marL="269875" indent="-269875">
              <a:spcBef>
                <a:spcPts val="400"/>
              </a:spcBef>
              <a:buClr>
                <a:schemeClr val="accent1"/>
              </a:buClr>
              <a:buSzPct val="150000"/>
              <a:buFont typeface="Arial" pitchFamily="34" charset="0"/>
              <a:buChar char="•"/>
              <a:defRPr sz="1600">
                <a:solidFill>
                  <a:schemeClr val="accent1"/>
                </a:solidFill>
              </a:defRPr>
            </a:lvl3pPr>
            <a:lvl4pPr marL="538163" indent="-268288">
              <a:spcBef>
                <a:spcPts val="200"/>
              </a:spcBef>
              <a:buClr>
                <a:schemeClr val="accent1"/>
              </a:buClr>
              <a:buSzPct val="150000"/>
              <a:buFont typeface="Arial" pitchFamily="34" charset="0"/>
              <a:buChar char="•"/>
              <a:defRPr sz="1400">
                <a:solidFill>
                  <a:schemeClr val="accent1"/>
                </a:solidFill>
              </a:defRPr>
            </a:lvl4pPr>
            <a:lvl5pPr marL="808038" indent="-269875">
              <a:spcBef>
                <a:spcPts val="200"/>
              </a:spcBef>
              <a:buClr>
                <a:schemeClr val="accent1"/>
              </a:buClr>
              <a:buSzPct val="150000"/>
              <a:buFont typeface="Arial" pitchFamily="34" charset="0"/>
              <a:buChar char="•"/>
              <a:defRPr sz="140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400"/>
              </a:spcBef>
              <a:buClr>
                <a:schemeClr val="accent1"/>
              </a:buClr>
              <a:buSzPct val="150000"/>
            </a:pPr>
            <a:r>
              <a:rPr lang="de-DE" sz="800" dirty="0">
                <a:solidFill>
                  <a:schemeClr val="accent5"/>
                </a:solidFill>
              </a:rPr>
              <a:t>www.mediaserver.hamburg.de / Datenland Architektursimulation / Erik Recke</a:t>
            </a:r>
          </a:p>
        </p:txBody>
      </p:sp>
    </p:spTree>
    <p:extLst>
      <p:ext uri="{BB962C8B-B14F-4D97-AF65-F5344CB8AC3E}">
        <p14:creationId xmlns:p14="http://schemas.microsoft.com/office/powerpoint/2010/main" val="74656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hell_05">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Textplatzhalter 7"/>
          <p:cNvSpPr>
            <a:spLocks noGrp="1"/>
          </p:cNvSpPr>
          <p:nvPr>
            <p:ph type="body" sz="quarter" idx="14"/>
          </p:nvPr>
        </p:nvSpPr>
        <p:spPr>
          <a:xfrm>
            <a:off x="4716462"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12"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10" name="Textfeld 9"/>
          <p:cNvSpPr txBox="1"/>
          <p:nvPr userDrawn="1"/>
        </p:nvSpPr>
        <p:spPr>
          <a:xfrm>
            <a:off x="4716462" y="4516438"/>
            <a:ext cx="4176000" cy="123111"/>
          </a:xfrm>
          <a:prstGeom prst="rect">
            <a:avLst/>
          </a:prstGeom>
        </p:spPr>
        <p:txBody>
          <a:bodyPr vert="horz" lIns="0" tIns="0" rIns="0" bIns="0" rtlCol="0">
            <a:spAutoFit/>
          </a:bodyPr>
          <a:lstStyle>
            <a:lvl1pPr lvl="0" indent="0" algn="r">
              <a:spcBef>
                <a:spcPts val="1200"/>
              </a:spcBef>
              <a:buFont typeface="Arial" pitchFamily="34" charset="0"/>
              <a:buNone/>
              <a:defRPr sz="800" b="0" cap="none" baseline="0">
                <a:solidFill>
                  <a:schemeClr val="bg2"/>
                </a:solidFill>
              </a:defRPr>
            </a:lvl1pPr>
            <a:lvl2pPr marL="0" indent="0">
              <a:spcBef>
                <a:spcPts val="800"/>
              </a:spcBef>
              <a:buFont typeface="Arial" pitchFamily="34" charset="0"/>
              <a:buNone/>
              <a:defRPr sz="1600">
                <a:solidFill>
                  <a:schemeClr val="accent1"/>
                </a:solidFill>
              </a:defRPr>
            </a:lvl2pPr>
            <a:lvl3pPr marL="269875" indent="-269875">
              <a:spcBef>
                <a:spcPts val="400"/>
              </a:spcBef>
              <a:buClr>
                <a:schemeClr val="accent1"/>
              </a:buClr>
              <a:buSzPct val="150000"/>
              <a:buFont typeface="Arial" pitchFamily="34" charset="0"/>
              <a:buChar char="•"/>
              <a:defRPr sz="1600">
                <a:solidFill>
                  <a:schemeClr val="accent1"/>
                </a:solidFill>
              </a:defRPr>
            </a:lvl3pPr>
            <a:lvl4pPr marL="538163" indent="-268288">
              <a:spcBef>
                <a:spcPts val="200"/>
              </a:spcBef>
              <a:buClr>
                <a:schemeClr val="accent1"/>
              </a:buClr>
              <a:buSzPct val="150000"/>
              <a:buFont typeface="Arial" pitchFamily="34" charset="0"/>
              <a:buChar char="•"/>
              <a:defRPr sz="1400">
                <a:solidFill>
                  <a:schemeClr val="accent1"/>
                </a:solidFill>
              </a:defRPr>
            </a:lvl4pPr>
            <a:lvl5pPr marL="808038" indent="-269875">
              <a:spcBef>
                <a:spcPts val="200"/>
              </a:spcBef>
              <a:buClr>
                <a:schemeClr val="accent1"/>
              </a:buClr>
              <a:buSzPct val="150000"/>
              <a:buFont typeface="Arial" pitchFamily="34" charset="0"/>
              <a:buChar char="•"/>
              <a:defRPr sz="140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400"/>
              </a:spcBef>
              <a:buClr>
                <a:schemeClr val="accent1"/>
              </a:buClr>
              <a:buSzPct val="150000"/>
            </a:pPr>
            <a:r>
              <a:rPr lang="de-DE" sz="800" dirty="0">
                <a:solidFill>
                  <a:schemeClr val="accent5"/>
                </a:solidFill>
              </a:rPr>
              <a:t>www.mediaserver.hamburg.de / Andreas Vallbracht</a:t>
            </a:r>
          </a:p>
        </p:txBody>
      </p:sp>
    </p:spTree>
    <p:extLst>
      <p:ext uri="{BB962C8B-B14F-4D97-AF65-F5344CB8AC3E}">
        <p14:creationId xmlns:p14="http://schemas.microsoft.com/office/powerpoint/2010/main" val="261394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inks /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Bildplatzhalter 3"/>
          <p:cNvSpPr>
            <a:spLocks noGrp="1"/>
          </p:cNvSpPr>
          <p:nvPr>
            <p:ph type="pic" sz="quarter" idx="14" hasCustomPrompt="1"/>
          </p:nvPr>
        </p:nvSpPr>
        <p:spPr>
          <a:xfrm>
            <a:off x="4716463" y="1166812"/>
            <a:ext cx="4176712" cy="3349625"/>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4176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341528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links / Text rechts">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720197"/>
          </a:xfrm>
        </p:spPr>
        <p:txBody>
          <a:bodyPr/>
          <a:lstStyle/>
          <a:p>
            <a:r>
              <a:rPr lang="de-DE" noProof="0"/>
              <a:t>Titelmasterformat durch Klicken bearbeiten</a:t>
            </a:r>
            <a:endParaRPr lang="de-DE" noProof="0" dirty="0"/>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4711547"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Bildplatzhalter 3"/>
          <p:cNvSpPr>
            <a:spLocks noGrp="1"/>
          </p:cNvSpPr>
          <p:nvPr>
            <p:ph type="pic" sz="quarter" idx="14" hasCustomPrompt="1"/>
          </p:nvPr>
        </p:nvSpPr>
        <p:spPr>
          <a:xfrm>
            <a:off x="358775" y="1166812"/>
            <a:ext cx="4176712" cy="3349625"/>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4712260" y="4393327"/>
            <a:ext cx="4176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1163563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oben / Text unten">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720197"/>
          </a:xfrm>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2879330"/>
            <a:ext cx="8534400"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Bildplatzhalter 3"/>
          <p:cNvSpPr>
            <a:spLocks noGrp="1"/>
          </p:cNvSpPr>
          <p:nvPr>
            <p:ph type="pic" sz="quarter" idx="14" hasCustomPrompt="1"/>
          </p:nvPr>
        </p:nvSpPr>
        <p:spPr>
          <a:xfrm>
            <a:off x="358775" y="1166812"/>
            <a:ext cx="8534400" cy="1548953"/>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98356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 Text + Conclus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Bildplatzhalter 3"/>
          <p:cNvSpPr>
            <a:spLocks noGrp="1"/>
          </p:cNvSpPr>
          <p:nvPr>
            <p:ph type="pic" sz="quarter" idx="14" hasCustomPrompt="1"/>
          </p:nvPr>
        </p:nvSpPr>
        <p:spPr>
          <a:xfrm>
            <a:off x="4716463" y="1166812"/>
            <a:ext cx="4176712" cy="2340000"/>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188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 Conclusion">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720197"/>
          </a:xfrm>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4711547"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Bildplatzhalter 3"/>
          <p:cNvSpPr>
            <a:spLocks noGrp="1"/>
          </p:cNvSpPr>
          <p:nvPr>
            <p:ph type="pic" sz="quarter" idx="14" hasCustomPrompt="1"/>
          </p:nvPr>
        </p:nvSpPr>
        <p:spPr>
          <a:xfrm>
            <a:off x="358775" y="1166812"/>
            <a:ext cx="4176712" cy="2340000"/>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46766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8534400"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693376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Inhalt">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720197"/>
          </a:xfrm>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126752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16" name="Bildplatzhalter 15"/>
          <p:cNvSpPr>
            <a:spLocks noGrp="1"/>
          </p:cNvSpPr>
          <p:nvPr>
            <p:ph type="pic" sz="quarter" idx="14" hasCustomPrompt="1"/>
          </p:nvPr>
        </p:nvSpPr>
        <p:spPr bwMode="gray">
          <a:xfrm>
            <a:off x="0" y="0"/>
            <a:ext cx="9144000" cy="4778322"/>
          </a:xfrm>
          <a:custGeom>
            <a:avLst/>
            <a:gdLst>
              <a:gd name="connsiteX0" fmla="*/ 0 w 9144000"/>
              <a:gd name="connsiteY0" fmla="*/ 0 h 4778322"/>
              <a:gd name="connsiteX1" fmla="*/ 9144000 w 9144000"/>
              <a:gd name="connsiteY1" fmla="*/ 0 h 4778322"/>
              <a:gd name="connsiteX2" fmla="*/ 9144000 w 9144000"/>
              <a:gd name="connsiteY2" fmla="*/ 4778322 h 4778322"/>
              <a:gd name="connsiteX3" fmla="*/ 854908 w 9144000"/>
              <a:gd name="connsiteY3" fmla="*/ 4778322 h 4778322"/>
              <a:gd name="connsiteX4" fmla="*/ 946800 w 9144000"/>
              <a:gd name="connsiteY4" fmla="*/ 4643322 h 4778322"/>
              <a:gd name="connsiteX5" fmla="*/ 595565 w 9144000"/>
              <a:gd name="connsiteY5" fmla="*/ 4643322 h 4778322"/>
              <a:gd name="connsiteX6" fmla="*/ 544621 w 9144000"/>
              <a:gd name="connsiteY6" fmla="*/ 4643322 h 4778322"/>
              <a:gd name="connsiteX7" fmla="*/ 513546 w 9144000"/>
              <a:gd name="connsiteY7" fmla="*/ 4643322 h 4778322"/>
              <a:gd name="connsiteX8" fmla="*/ 407 w 9144000"/>
              <a:gd name="connsiteY8" fmla="*/ 4643322 h 4778322"/>
              <a:gd name="connsiteX9" fmla="*/ 0 w 9144000"/>
              <a:gd name="connsiteY9" fmla="*/ 4643322 h 4778322"/>
              <a:gd name="connsiteX0" fmla="*/ 0 w 9144000"/>
              <a:gd name="connsiteY0" fmla="*/ 0 h 4778322"/>
              <a:gd name="connsiteX1" fmla="*/ 9144000 w 9144000"/>
              <a:gd name="connsiteY1" fmla="*/ 0 h 4778322"/>
              <a:gd name="connsiteX2" fmla="*/ 9144000 w 9144000"/>
              <a:gd name="connsiteY2" fmla="*/ 4778322 h 4778322"/>
              <a:gd name="connsiteX3" fmla="*/ 854908 w 9144000"/>
              <a:gd name="connsiteY3" fmla="*/ 4778322 h 4778322"/>
              <a:gd name="connsiteX4" fmla="*/ 946800 w 9144000"/>
              <a:gd name="connsiteY4" fmla="*/ 4643322 h 4778322"/>
              <a:gd name="connsiteX5" fmla="*/ 544621 w 9144000"/>
              <a:gd name="connsiteY5" fmla="*/ 4643322 h 4778322"/>
              <a:gd name="connsiteX6" fmla="*/ 513546 w 9144000"/>
              <a:gd name="connsiteY6" fmla="*/ 4643322 h 4778322"/>
              <a:gd name="connsiteX7" fmla="*/ 407 w 9144000"/>
              <a:gd name="connsiteY7" fmla="*/ 4643322 h 4778322"/>
              <a:gd name="connsiteX8" fmla="*/ 0 w 9144000"/>
              <a:gd name="connsiteY8" fmla="*/ 4643322 h 4778322"/>
              <a:gd name="connsiteX9" fmla="*/ 0 w 9144000"/>
              <a:gd name="connsiteY9" fmla="*/ 0 h 4778322"/>
              <a:gd name="connsiteX0" fmla="*/ 0 w 9144000"/>
              <a:gd name="connsiteY0" fmla="*/ 0 h 4778322"/>
              <a:gd name="connsiteX1" fmla="*/ 9144000 w 9144000"/>
              <a:gd name="connsiteY1" fmla="*/ 0 h 4778322"/>
              <a:gd name="connsiteX2" fmla="*/ 9144000 w 9144000"/>
              <a:gd name="connsiteY2" fmla="*/ 4778322 h 4778322"/>
              <a:gd name="connsiteX3" fmla="*/ 854908 w 9144000"/>
              <a:gd name="connsiteY3" fmla="*/ 4778322 h 4778322"/>
              <a:gd name="connsiteX4" fmla="*/ 946800 w 9144000"/>
              <a:gd name="connsiteY4" fmla="*/ 4643322 h 4778322"/>
              <a:gd name="connsiteX5" fmla="*/ 544621 w 9144000"/>
              <a:gd name="connsiteY5" fmla="*/ 4643322 h 4778322"/>
              <a:gd name="connsiteX6" fmla="*/ 407 w 9144000"/>
              <a:gd name="connsiteY6" fmla="*/ 4643322 h 4778322"/>
              <a:gd name="connsiteX7" fmla="*/ 0 w 9144000"/>
              <a:gd name="connsiteY7" fmla="*/ 4643322 h 4778322"/>
              <a:gd name="connsiteX8" fmla="*/ 0 w 9144000"/>
              <a:gd name="connsiteY8" fmla="*/ 0 h 4778322"/>
              <a:gd name="connsiteX0" fmla="*/ 0 w 9144000"/>
              <a:gd name="connsiteY0" fmla="*/ 0 h 4778322"/>
              <a:gd name="connsiteX1" fmla="*/ 9144000 w 9144000"/>
              <a:gd name="connsiteY1" fmla="*/ 0 h 4778322"/>
              <a:gd name="connsiteX2" fmla="*/ 9144000 w 9144000"/>
              <a:gd name="connsiteY2" fmla="*/ 4778322 h 4778322"/>
              <a:gd name="connsiteX3" fmla="*/ 854908 w 9144000"/>
              <a:gd name="connsiteY3" fmla="*/ 4778322 h 4778322"/>
              <a:gd name="connsiteX4" fmla="*/ 946800 w 9144000"/>
              <a:gd name="connsiteY4" fmla="*/ 4643322 h 4778322"/>
              <a:gd name="connsiteX5" fmla="*/ 407 w 9144000"/>
              <a:gd name="connsiteY5" fmla="*/ 4643322 h 4778322"/>
              <a:gd name="connsiteX6" fmla="*/ 0 w 9144000"/>
              <a:gd name="connsiteY6" fmla="*/ 4643322 h 4778322"/>
              <a:gd name="connsiteX7" fmla="*/ 0 w 9144000"/>
              <a:gd name="connsiteY7" fmla="*/ 0 h 477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778322">
                <a:moveTo>
                  <a:pt x="0" y="0"/>
                </a:moveTo>
                <a:lnTo>
                  <a:pt x="9144000" y="0"/>
                </a:lnTo>
                <a:lnTo>
                  <a:pt x="9144000" y="4778322"/>
                </a:lnTo>
                <a:lnTo>
                  <a:pt x="854908" y="4778322"/>
                </a:lnTo>
                <a:lnTo>
                  <a:pt x="946800" y="4643322"/>
                </a:lnTo>
                <a:lnTo>
                  <a:pt x="407" y="4643322"/>
                </a:lnTo>
                <a:lnTo>
                  <a:pt x="0" y="4643322"/>
                </a:lnTo>
                <a:lnTo>
                  <a:pt x="0" y="0"/>
                </a:lnTo>
                <a:close/>
              </a:path>
            </a:pathLst>
          </a:custGeom>
        </p:spPr>
        <p:txBody>
          <a:bodyPr wrap="square" tIns="72000">
            <a:noAutofit/>
          </a:bodyPr>
          <a:lstStyle>
            <a:lvl1pPr algn="ctr">
              <a:spcBef>
                <a:spcPts val="0"/>
              </a:spcBef>
              <a:defRPr sz="1200" b="0" baseline="0">
                <a:solidFill>
                  <a:schemeClr val="accent1"/>
                </a:solidFill>
              </a:defRPr>
            </a:lvl1pPr>
          </a:lstStyle>
          <a:p>
            <a:r>
              <a:rPr lang="de-DE" noProof="0" dirty="0"/>
              <a:t>Durch klicken auf das Symbol das gewünschte Bild einfügen. Bitte nach Einfügen des Bildes das Bild in den Hintergrund legen.</a:t>
            </a:r>
          </a:p>
        </p:txBody>
      </p:sp>
      <p:sp>
        <p:nvSpPr>
          <p:cNvPr id="5" name="Textplatzhalter 4"/>
          <p:cNvSpPr>
            <a:spLocks noGrp="1"/>
          </p:cNvSpPr>
          <p:nvPr>
            <p:ph type="body" sz="quarter" idx="15" hasCustomPrompt="1"/>
          </p:nvPr>
        </p:nvSpPr>
        <p:spPr>
          <a:xfrm>
            <a:off x="4504185" y="766547"/>
            <a:ext cx="3960000" cy="1477328"/>
          </a:xfrm>
        </p:spPr>
        <p:txBody>
          <a:bodyPr/>
          <a:lstStyle>
            <a:lvl1pPr>
              <a:spcBef>
                <a:spcPts val="0"/>
              </a:spcBef>
              <a:defRPr sz="3200" b="0" cap="all" baseline="0">
                <a:solidFill>
                  <a:schemeClr val="accent1"/>
                </a:solidFill>
              </a:defRPr>
            </a:lvl1pPr>
          </a:lstStyle>
          <a:p>
            <a:pPr lvl="0"/>
            <a:r>
              <a:rPr lang="de-DE" dirty="0"/>
              <a:t>PLATZHALTER FÜR EINE KURZE AUSSAGE</a:t>
            </a:r>
          </a:p>
        </p:txBody>
      </p:sp>
      <p:sp>
        <p:nvSpPr>
          <p:cNvPr id="6"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3" name="Fußzeilenplatzhalter 2"/>
          <p:cNvSpPr>
            <a:spLocks noGrp="1"/>
          </p:cNvSpPr>
          <p:nvPr>
            <p:ph type="ftr" sz="quarter" idx="11"/>
          </p:nvPr>
        </p:nvSpPr>
        <p:spPr/>
        <p:txBody>
          <a:bodyPr/>
          <a:lstStyle/>
          <a:p>
            <a:r>
              <a:rPr lang="de-DE" noProof="0"/>
              <a:t>Platzhalter für den Präsentationstitel</a:t>
            </a:r>
          </a:p>
        </p:txBody>
      </p:sp>
      <p:sp>
        <p:nvSpPr>
          <p:cNvPr id="8" name="Textplatzhalter 3"/>
          <p:cNvSpPr>
            <a:spLocks noGrp="1"/>
          </p:cNvSpPr>
          <p:nvPr>
            <p:ph type="body" sz="quarter" idx="16" hasCustomPrompt="1"/>
          </p:nvPr>
        </p:nvSpPr>
        <p:spPr>
          <a:xfrm>
            <a:off x="4716205" y="4516438"/>
            <a:ext cx="4172055" cy="123111"/>
          </a:xfrm>
        </p:spPr>
        <p:txBody>
          <a:bodyPr tIns="0" bIns="0"/>
          <a:lstStyle>
            <a:lvl1pPr algn="r">
              <a:defRPr sz="800" b="0">
                <a:solidFill>
                  <a:schemeClr val="bg2"/>
                </a:solidFill>
              </a:defRPr>
            </a:lvl1pPr>
          </a:lstStyle>
          <a:p>
            <a:pPr lvl="0"/>
            <a:r>
              <a:rPr lang="de-DE" dirty="0"/>
              <a:t>Quellenangabe Fotonachweis</a:t>
            </a:r>
            <a:endParaRPr lang="en-GB" dirty="0"/>
          </a:p>
        </p:txBody>
      </p:sp>
    </p:spTree>
    <p:extLst>
      <p:ext uri="{BB962C8B-B14F-4D97-AF65-F5344CB8AC3E}">
        <p14:creationId xmlns:p14="http://schemas.microsoft.com/office/powerpoint/2010/main" val="346539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_nur_Hamburg_Logo_Verwaltung 01">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1753031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6" imgH="275" progId="TCLayout.ActiveDocument.1">
                  <p:embed/>
                </p:oleObj>
              </mc:Choice>
              <mc:Fallback>
                <p:oleObj name="think-cell Folie" r:id="rId3" imgW="276" imgH="275" progId="TCLayout.ActiveDocument.1">
                  <p:embed/>
                  <p:pic>
                    <p:nvPicPr>
                      <p:cNvPr id="4" name="Objek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2" name="Bildplatzhalter 31"/>
          <p:cNvSpPr>
            <a:spLocks noGrp="1"/>
          </p:cNvSpPr>
          <p:nvPr>
            <p:ph type="pic" sz="quarter" idx="11" hasCustomPrompt="1"/>
          </p:nvPr>
        </p:nvSpPr>
        <p:spPr bwMode="gray">
          <a:xfrm>
            <a:off x="0" y="0"/>
            <a:ext cx="9144000" cy="3075120"/>
          </a:xfrm>
          <a:custGeom>
            <a:avLst/>
            <a:gdLst>
              <a:gd name="connsiteX0" fmla="*/ 0 w 9144000"/>
              <a:gd name="connsiteY0" fmla="*/ 0 h 3075120"/>
              <a:gd name="connsiteX1" fmla="*/ 9144000 w 9144000"/>
              <a:gd name="connsiteY1" fmla="*/ 0 h 3075120"/>
              <a:gd name="connsiteX2" fmla="*/ 9144000 w 9144000"/>
              <a:gd name="connsiteY2" fmla="*/ 3075120 h 3075120"/>
              <a:gd name="connsiteX3" fmla="*/ 5935980 w 9144000"/>
              <a:gd name="connsiteY3" fmla="*/ 3075120 h 3075120"/>
              <a:gd name="connsiteX4" fmla="*/ 5164968 w 9144000"/>
              <a:gd name="connsiteY4" fmla="*/ 3075120 h 3075120"/>
              <a:gd name="connsiteX5" fmla="*/ 1624358 w 9144000"/>
              <a:gd name="connsiteY5" fmla="*/ 3075120 h 3075120"/>
              <a:gd name="connsiteX6" fmla="*/ 1784351 w 9144000"/>
              <a:gd name="connsiteY6" fmla="*/ 2840072 h 3075120"/>
              <a:gd name="connsiteX7" fmla="*/ 1152128 w 9144000"/>
              <a:gd name="connsiteY7" fmla="*/ 2840072 h 3075120"/>
              <a:gd name="connsiteX8" fmla="*/ 1060429 w 9144000"/>
              <a:gd name="connsiteY8" fmla="*/ 2840072 h 3075120"/>
              <a:gd name="connsiteX9" fmla="*/ 1004494 w 9144000"/>
              <a:gd name="connsiteY9" fmla="*/ 2840072 h 3075120"/>
              <a:gd name="connsiteX10" fmla="*/ 80844 w 9144000"/>
              <a:gd name="connsiteY10" fmla="*/ 2840072 h 3075120"/>
              <a:gd name="connsiteX11" fmla="*/ 0 w 9144000"/>
              <a:gd name="connsiteY11" fmla="*/ 2840072 h 3075120"/>
              <a:gd name="connsiteX12" fmla="*/ 0 w 9144000"/>
              <a:gd name="connsiteY12" fmla="*/ 2833341 h 3075120"/>
              <a:gd name="connsiteX13" fmla="*/ 0 w 9144000"/>
              <a:gd name="connsiteY13" fmla="*/ 2049177 h 3075120"/>
              <a:gd name="connsiteX14" fmla="*/ 0 w 9144000"/>
              <a:gd name="connsiteY14" fmla="*/ 1619700 h 307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3075120">
                <a:moveTo>
                  <a:pt x="0" y="0"/>
                </a:moveTo>
                <a:lnTo>
                  <a:pt x="9144000" y="0"/>
                </a:lnTo>
                <a:lnTo>
                  <a:pt x="9144000" y="3075120"/>
                </a:lnTo>
                <a:lnTo>
                  <a:pt x="5935980" y="3075120"/>
                </a:lnTo>
                <a:lnTo>
                  <a:pt x="5164968" y="3075120"/>
                </a:lnTo>
                <a:lnTo>
                  <a:pt x="1624358" y="3075120"/>
                </a:lnTo>
                <a:lnTo>
                  <a:pt x="1784351" y="2840072"/>
                </a:lnTo>
                <a:lnTo>
                  <a:pt x="1152128" y="2840072"/>
                </a:lnTo>
                <a:lnTo>
                  <a:pt x="1060429" y="2840072"/>
                </a:lnTo>
                <a:lnTo>
                  <a:pt x="1004494" y="2840072"/>
                </a:lnTo>
                <a:lnTo>
                  <a:pt x="80844" y="2840072"/>
                </a:lnTo>
                <a:lnTo>
                  <a:pt x="0" y="2840072"/>
                </a:lnTo>
                <a:lnTo>
                  <a:pt x="0" y="2833341"/>
                </a:lnTo>
                <a:lnTo>
                  <a:pt x="0" y="2049177"/>
                </a:lnTo>
                <a:lnTo>
                  <a:pt x="0" y="161970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a:t>
            </a:r>
            <a:br>
              <a:rPr lang="de-DE" dirty="0"/>
            </a:br>
            <a:r>
              <a:rPr lang="de-DE" dirty="0"/>
              <a:t>bitte den grauen Platzhalter und wählen dann ein Bild </a:t>
            </a:r>
            <a:br>
              <a:rPr lang="de-DE" dirty="0"/>
            </a:br>
            <a:r>
              <a:rPr lang="de-DE" dirty="0"/>
              <a:t>über den Reiter „Einfügen“, „Grafik“ aus. </a:t>
            </a:r>
            <a:r>
              <a:rPr lang="de-DE" noProof="0" dirty="0"/>
              <a:t>Bitte nach </a:t>
            </a:r>
            <a:br>
              <a:rPr lang="de-DE" noProof="0" dirty="0"/>
            </a:br>
            <a:r>
              <a:rPr lang="de-DE" noProof="0" dirty="0"/>
              <a:t>Einfügen des Bildes das Bild in den Hintergrund legen.</a:t>
            </a:r>
            <a:endParaRPr lang="de-DE" dirty="0"/>
          </a:p>
        </p:txBody>
      </p:sp>
      <p:sp>
        <p:nvSpPr>
          <p:cNvPr id="29" name="Rechteck 28"/>
          <p:cNvSpPr/>
          <p:nvPr userDrawn="1"/>
        </p:nvSpPr>
        <p:spPr>
          <a:xfrm>
            <a:off x="0" y="3075120"/>
            <a:ext cx="9144000" cy="20683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1850110" y="3421395"/>
            <a:ext cx="7034810" cy="514738"/>
          </a:xfrm>
          <a:solidFill>
            <a:schemeClr val="bg1"/>
          </a:solidFill>
        </p:spPr>
        <p:txBody>
          <a:bodyPr wrap="none" lIns="72000" tIns="72000" rIns="72000" bIns="72000" anchor="ctr" anchorCtr="0">
            <a:noAutofit/>
          </a:bodyPr>
          <a:lstStyle>
            <a:lvl1pPr algn="l">
              <a:lnSpc>
                <a:spcPct val="100000"/>
              </a:lnSpc>
              <a:spcBef>
                <a:spcPts val="0"/>
              </a:spcBef>
              <a:defRPr sz="2400" b="1" baseline="0"/>
            </a:lvl1pPr>
          </a:lstStyle>
          <a:p>
            <a:r>
              <a:rPr lang="de-DE" dirty="0"/>
              <a:t>Titel durch Klicken bearbeiten</a:t>
            </a:r>
            <a:endParaRPr lang="en-US" dirty="0"/>
          </a:p>
        </p:txBody>
      </p:sp>
      <p:pic>
        <p:nvPicPr>
          <p:cNvPr id="9" name="Picture 4" descr="Z:\Kunden\Hamburg_Marketing\Bildmaterial\Logos_Gesellschaften\HamburgLogo_Weiße_Typo.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0" hasCustomPrompt="1"/>
          </p:nvPr>
        </p:nvSpPr>
        <p:spPr>
          <a:xfrm>
            <a:off x="358775" y="4691340"/>
            <a:ext cx="4465638" cy="184666"/>
          </a:xfrm>
        </p:spPr>
        <p:txBody>
          <a:bodyPr/>
          <a:lstStyle>
            <a:lvl1pPr>
              <a:spcBef>
                <a:spcPts val="0"/>
              </a:spcBef>
              <a:defRPr sz="1200" b="0" cap="none" baseline="0">
                <a:solidFill>
                  <a:schemeClr val="bg1"/>
                </a:solidFill>
              </a:defRPr>
            </a:lvl1pPr>
          </a:lstStyle>
          <a:p>
            <a:pPr lvl="0"/>
            <a:r>
              <a:rPr lang="de-DE" dirty="0"/>
              <a:t>Datum  |  Ort</a:t>
            </a:r>
          </a:p>
        </p:txBody>
      </p:sp>
      <p:grpSp>
        <p:nvGrpSpPr>
          <p:cNvPr id="10" name="Gruppieren 9"/>
          <p:cNvGrpSpPr/>
          <p:nvPr userDrawn="1"/>
        </p:nvGrpSpPr>
        <p:grpSpPr>
          <a:xfrm>
            <a:off x="-95994" y="1163712"/>
            <a:ext cx="72000" cy="3352254"/>
            <a:chOff x="-108520" y="1448780"/>
            <a:chExt cx="72000" cy="3352254"/>
          </a:xfrm>
        </p:grpSpPr>
        <p:sp>
          <p:nvSpPr>
            <p:cNvPr id="12" name="Freihandform 11"/>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357710" y="-92546"/>
            <a:ext cx="8533602" cy="72000"/>
            <a:chOff x="395288" y="-92249"/>
            <a:chExt cx="8533602" cy="72000"/>
          </a:xfrm>
        </p:grpSpPr>
        <p:sp>
          <p:nvSpPr>
            <p:cNvPr id="15" name="Freihandform 1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userDrawn="1"/>
        </p:nvGrpSpPr>
        <p:grpSpPr>
          <a:xfrm>
            <a:off x="9167994" y="1163712"/>
            <a:ext cx="72000" cy="3352254"/>
            <a:chOff x="-108520" y="1448780"/>
            <a:chExt cx="72000" cy="3352254"/>
          </a:xfrm>
        </p:grpSpPr>
        <p:sp>
          <p:nvSpPr>
            <p:cNvPr id="20" name="Freihandform 1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userDrawn="1"/>
        </p:nvGrpSpPr>
        <p:grpSpPr>
          <a:xfrm>
            <a:off x="357710" y="5164046"/>
            <a:ext cx="8533602" cy="72000"/>
            <a:chOff x="395288" y="-92249"/>
            <a:chExt cx="8533602" cy="72000"/>
          </a:xfrm>
        </p:grpSpPr>
        <p:sp>
          <p:nvSpPr>
            <p:cNvPr id="23" name="Freihandform 2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platzhalter 3"/>
          <p:cNvSpPr>
            <a:spLocks noGrp="1"/>
          </p:cNvSpPr>
          <p:nvPr>
            <p:ph type="body" sz="quarter" idx="14" hasCustomPrompt="1"/>
          </p:nvPr>
        </p:nvSpPr>
        <p:spPr>
          <a:xfrm rot="16200000">
            <a:off x="7494134" y="1435688"/>
            <a:ext cx="2971940" cy="195814"/>
          </a:xfrm>
        </p:spPr>
        <p:txBody>
          <a:bodyPr tIns="36000" rIns="0" bIns="36000"/>
          <a:lstStyle>
            <a:lvl1pPr algn="l">
              <a:defRPr sz="800" b="0">
                <a:solidFill>
                  <a:schemeClr val="bg2"/>
                </a:solidFill>
              </a:defRPr>
            </a:lvl1pPr>
          </a:lstStyle>
          <a:p>
            <a:pPr lvl="0"/>
            <a:r>
              <a:rPr lang="de-DE" dirty="0"/>
              <a:t>Quellenangabe Fotonachweis</a:t>
            </a:r>
            <a:endParaRPr lang="en-GB" dirty="0"/>
          </a:p>
        </p:txBody>
      </p:sp>
      <p:sp>
        <p:nvSpPr>
          <p:cNvPr id="5" name="Textplatzhalter 4"/>
          <p:cNvSpPr>
            <a:spLocks noGrp="1"/>
          </p:cNvSpPr>
          <p:nvPr>
            <p:ph type="body" sz="quarter" idx="15" hasCustomPrompt="1"/>
          </p:nvPr>
        </p:nvSpPr>
        <p:spPr>
          <a:xfrm>
            <a:off x="2144751" y="2848967"/>
            <a:ext cx="6740169" cy="514738"/>
          </a:xfrm>
          <a:solidFill>
            <a:schemeClr val="bg1"/>
          </a:solidFill>
        </p:spPr>
        <p:txBody>
          <a:bodyPr wrap="none" lIns="72000" tIns="72000" rIns="72000" bIns="72000" anchor="ctr">
            <a:noAutofit/>
          </a:bodyPr>
          <a:lstStyle>
            <a:lvl1pPr algn="l">
              <a:defRPr sz="2400" b="1" cap="all" baseline="0">
                <a:solidFill>
                  <a:srgbClr val="E10019"/>
                </a:solidFill>
              </a:defRPr>
            </a:lvl1pPr>
          </a:lstStyle>
          <a:p>
            <a:pPr lvl="0"/>
            <a:r>
              <a:rPr lang="de-DE" dirty="0"/>
              <a:t>Titel durch Klicken bearbeiten</a:t>
            </a:r>
            <a:endParaRPr lang="en-GB" dirty="0"/>
          </a:p>
        </p:txBody>
      </p:sp>
      <p:sp>
        <p:nvSpPr>
          <p:cNvPr id="30" name="Freihandform 29"/>
          <p:cNvSpPr>
            <a:spLocks noChangeAspect="1"/>
          </p:cNvSpPr>
          <p:nvPr userDrawn="1"/>
        </p:nvSpPr>
        <p:spPr bwMode="gray">
          <a:xfrm>
            <a:off x="0" y="2840072"/>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6" name="Textplatzhalter 5"/>
          <p:cNvSpPr>
            <a:spLocks noGrp="1"/>
          </p:cNvSpPr>
          <p:nvPr>
            <p:ph type="body" sz="quarter" idx="16"/>
          </p:nvPr>
        </p:nvSpPr>
        <p:spPr>
          <a:xfrm>
            <a:off x="357188" y="4095433"/>
            <a:ext cx="6048692" cy="246221"/>
          </a:xfrm>
        </p:spPr>
        <p:txBody>
          <a:bodyPr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634143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bg1">
            <a:alpha val="0"/>
          </a:schemeClr>
        </a:solidFill>
        <a:effectLst/>
      </p:bgPr>
    </p:bg>
    <p:spTree>
      <p:nvGrpSpPr>
        <p:cNvPr id="1" name=""/>
        <p:cNvGrpSpPr/>
        <p:nvPr/>
      </p:nvGrpSpPr>
      <p:grpSpPr>
        <a:xfrm>
          <a:off x="0" y="0"/>
          <a:ext cx="0" cy="0"/>
          <a:chOff x="0" y="0"/>
          <a:chExt cx="0" cy="0"/>
        </a:xfrm>
      </p:grpSpPr>
      <p:sp>
        <p:nvSpPr>
          <p:cNvPr id="29" name="Bildplatzhalter 28"/>
          <p:cNvSpPr>
            <a:spLocks noGrp="1"/>
          </p:cNvSpPr>
          <p:nvPr>
            <p:ph type="pic" sz="quarter" idx="11" hasCustomPrompt="1"/>
          </p:nvPr>
        </p:nvSpPr>
        <p:spPr bwMode="gray">
          <a:xfrm>
            <a:off x="0" y="0"/>
            <a:ext cx="9144000" cy="3715200"/>
          </a:xfrm>
          <a:custGeom>
            <a:avLst/>
            <a:gdLst>
              <a:gd name="connsiteX0" fmla="*/ 0 w 9144000"/>
              <a:gd name="connsiteY0" fmla="*/ 0 h 3715200"/>
              <a:gd name="connsiteX1" fmla="*/ 9144000 w 9144000"/>
              <a:gd name="connsiteY1" fmla="*/ 0 h 3715200"/>
              <a:gd name="connsiteX2" fmla="*/ 9144000 w 9144000"/>
              <a:gd name="connsiteY2" fmla="*/ 3715200 h 3715200"/>
              <a:gd name="connsiteX3" fmla="*/ 5935980 w 9144000"/>
              <a:gd name="connsiteY3" fmla="*/ 3715200 h 3715200"/>
              <a:gd name="connsiteX4" fmla="*/ 5164968 w 9144000"/>
              <a:gd name="connsiteY4" fmla="*/ 3715200 h 3715200"/>
              <a:gd name="connsiteX5" fmla="*/ 1624358 w 9144000"/>
              <a:gd name="connsiteY5" fmla="*/ 3715200 h 3715200"/>
              <a:gd name="connsiteX6" fmla="*/ 1624358 w 9144000"/>
              <a:gd name="connsiteY6" fmla="*/ 3715200 h 3715200"/>
              <a:gd name="connsiteX7" fmla="*/ 1784351 w 9144000"/>
              <a:gd name="connsiteY7" fmla="*/ 3480152 h 3715200"/>
              <a:gd name="connsiteX8" fmla="*/ 1152128 w 9144000"/>
              <a:gd name="connsiteY8" fmla="*/ 3480152 h 3715200"/>
              <a:gd name="connsiteX9" fmla="*/ 1060429 w 9144000"/>
              <a:gd name="connsiteY9" fmla="*/ 3480152 h 3715200"/>
              <a:gd name="connsiteX10" fmla="*/ 1004494 w 9144000"/>
              <a:gd name="connsiteY10" fmla="*/ 3480152 h 3715200"/>
              <a:gd name="connsiteX11" fmla="*/ 80844 w 9144000"/>
              <a:gd name="connsiteY11" fmla="*/ 3480152 h 3715200"/>
              <a:gd name="connsiteX12" fmla="*/ 0 w 9144000"/>
              <a:gd name="connsiteY12" fmla="*/ 3480152 h 3715200"/>
              <a:gd name="connsiteX13" fmla="*/ 0 w 9144000"/>
              <a:gd name="connsiteY13" fmla="*/ 3473421 h 3715200"/>
              <a:gd name="connsiteX14" fmla="*/ 0 w 9144000"/>
              <a:gd name="connsiteY14" fmla="*/ 2689257 h 3715200"/>
              <a:gd name="connsiteX15" fmla="*/ 0 w 9144000"/>
              <a:gd name="connsiteY15" fmla="*/ 225978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715200">
                <a:moveTo>
                  <a:pt x="0" y="0"/>
                </a:moveTo>
                <a:lnTo>
                  <a:pt x="9144000" y="0"/>
                </a:lnTo>
                <a:lnTo>
                  <a:pt x="9144000" y="3715200"/>
                </a:lnTo>
                <a:lnTo>
                  <a:pt x="5935980" y="3715200"/>
                </a:lnTo>
                <a:lnTo>
                  <a:pt x="5164968"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2689257"/>
                </a:lnTo>
                <a:lnTo>
                  <a:pt x="0" y="225978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bitte den grauen</a:t>
            </a:r>
            <a:br>
              <a:rPr lang="de-DE" dirty="0"/>
            </a:br>
            <a:r>
              <a:rPr lang="de-DE" dirty="0"/>
              <a:t>Platzhalter und wählen dann ein Bild über den Reiter „Einfügen“, „Grafik“ </a:t>
            </a:r>
            <a:br>
              <a:rPr lang="de-DE" dirty="0"/>
            </a:br>
            <a:r>
              <a:rPr lang="de-DE" dirty="0"/>
              <a:t>aus. </a:t>
            </a:r>
            <a:r>
              <a:rPr lang="de-DE" noProof="0" dirty="0"/>
              <a:t>Bitte nach Einfügen des Bildes das Bild in den Hintergrund legen.</a:t>
            </a:r>
            <a:endParaRPr lang="de-DE" dirty="0"/>
          </a:p>
        </p:txBody>
      </p:sp>
      <p:sp>
        <p:nvSpPr>
          <p:cNvPr id="30" name="Rechteck 29"/>
          <p:cNvSpPr/>
          <p:nvPr userDrawn="1"/>
        </p:nvSpPr>
        <p:spPr>
          <a:xfrm>
            <a:off x="0" y="3715200"/>
            <a:ext cx="9144000" cy="1428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Textplatzhalter 30"/>
          <p:cNvSpPr>
            <a:spLocks noGrp="1"/>
          </p:cNvSpPr>
          <p:nvPr>
            <p:ph type="body" sz="quarter" idx="12" hasCustomPrompt="1"/>
          </p:nvPr>
        </p:nvSpPr>
        <p:spPr bwMode="gray">
          <a:xfrm>
            <a:off x="0" y="0"/>
            <a:ext cx="5961600" cy="3715200"/>
          </a:xfrm>
          <a:custGeom>
            <a:avLst/>
            <a:gdLst>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152128 w 5961600"/>
              <a:gd name="connsiteY9" fmla="*/ 3480152 h 3715200"/>
              <a:gd name="connsiteX10" fmla="*/ 1060429 w 5961600"/>
              <a:gd name="connsiteY10" fmla="*/ 3480152 h 3715200"/>
              <a:gd name="connsiteX11" fmla="*/ 1004494 w 5961600"/>
              <a:gd name="connsiteY11" fmla="*/ 3480152 h 3715200"/>
              <a:gd name="connsiteX12" fmla="*/ 80844 w 5961600"/>
              <a:gd name="connsiteY12" fmla="*/ 3480152 h 3715200"/>
              <a:gd name="connsiteX13" fmla="*/ 0 w 5961600"/>
              <a:gd name="connsiteY13" fmla="*/ 3480152 h 3715200"/>
              <a:gd name="connsiteX14" fmla="*/ 0 w 5961600"/>
              <a:gd name="connsiteY14" fmla="*/ 3473421 h 3715200"/>
              <a:gd name="connsiteX15" fmla="*/ 0 w 5961600"/>
              <a:gd name="connsiteY15" fmla="*/ 3428384 h 3715200"/>
              <a:gd name="connsiteX16" fmla="*/ 0 w 5961600"/>
              <a:gd name="connsiteY16" fmla="*/ 292272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1600" h="3715200">
                <a:moveTo>
                  <a:pt x="0" y="0"/>
                </a:moveTo>
                <a:lnTo>
                  <a:pt x="5961600" y="0"/>
                </a:lnTo>
                <a:lnTo>
                  <a:pt x="3805736" y="3170662"/>
                </a:lnTo>
                <a:cubicBezTo>
                  <a:pt x="3551366" y="3526776"/>
                  <a:pt x="3192220" y="3711464"/>
                  <a:pt x="2852125" y="3715200"/>
                </a:cubicBezTo>
                <a:lnTo>
                  <a:pt x="2346960" y="3715200"/>
                </a:lnTo>
                <a:lnTo>
                  <a:pt x="2301240"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3428384"/>
                </a:lnTo>
                <a:lnTo>
                  <a:pt x="0" y="2922720"/>
                </a:lnTo>
                <a:close/>
              </a:path>
            </a:pathLst>
          </a:custGeom>
          <a:solidFill>
            <a:schemeClr val="bg1">
              <a:alpha val="85000"/>
            </a:schemeClr>
          </a:solidFill>
        </p:spPr>
        <p:txBody>
          <a:bodyPr wrap="square" lIns="360000" tIns="518400" rIns="1152000">
            <a:noAutofit/>
          </a:bodyPr>
          <a:lstStyle>
            <a:lvl1pPr algn="l" defTabSz="914400" rtl="0" eaLnBrk="1" latinLnBrk="0" hangingPunct="1">
              <a:lnSpc>
                <a:spcPct val="90000"/>
              </a:lnSpc>
              <a:spcBef>
                <a:spcPct val="0"/>
              </a:spcBef>
              <a:buNone/>
              <a:defRPr lang="de-DE" sz="3200" b="0" kern="1200" cap="all" baseline="0" dirty="0">
                <a:solidFill>
                  <a:schemeClr val="accent1"/>
                </a:solidFill>
                <a:latin typeface="+mj-lt"/>
                <a:ea typeface="+mj-ea"/>
                <a:cs typeface="+mj-cs"/>
              </a:defRPr>
            </a:lvl1pPr>
          </a:lstStyle>
          <a:p>
            <a:pPr lvl="0"/>
            <a:r>
              <a:rPr lang="de-DE" dirty="0"/>
              <a:t>Platzhalter für eine kurze Aussage </a:t>
            </a:r>
          </a:p>
        </p:txBody>
      </p:sp>
      <p:sp>
        <p:nvSpPr>
          <p:cNvPr id="32" name="Freihandform 31"/>
          <p:cNvSpPr>
            <a:spLocks noChangeAspect="1"/>
          </p:cNvSpPr>
          <p:nvPr userDrawn="1"/>
        </p:nvSpPr>
        <p:spPr bwMode="gray">
          <a:xfrm>
            <a:off x="0" y="3480152"/>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p:cNvGrpSpPr/>
          <p:nvPr userDrawn="1"/>
        </p:nvGrpSpPr>
        <p:grpSpPr>
          <a:xfrm>
            <a:off x="-95994" y="1163712"/>
            <a:ext cx="72000" cy="3352254"/>
            <a:chOff x="-108520" y="1448780"/>
            <a:chExt cx="72000" cy="3352254"/>
          </a:xfrm>
        </p:grpSpPr>
        <p:sp>
          <p:nvSpPr>
            <p:cNvPr id="12" name="Freihandform 11"/>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357710" y="-92546"/>
            <a:ext cx="8533602" cy="72000"/>
            <a:chOff x="395288" y="-92249"/>
            <a:chExt cx="8533602" cy="72000"/>
          </a:xfrm>
        </p:grpSpPr>
        <p:sp>
          <p:nvSpPr>
            <p:cNvPr id="15" name="Freihandform 1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userDrawn="1"/>
        </p:nvGrpSpPr>
        <p:grpSpPr>
          <a:xfrm>
            <a:off x="9167994" y="1163712"/>
            <a:ext cx="72000" cy="3352254"/>
            <a:chOff x="-108520" y="1448780"/>
            <a:chExt cx="72000" cy="3352254"/>
          </a:xfrm>
        </p:grpSpPr>
        <p:sp>
          <p:nvSpPr>
            <p:cNvPr id="20" name="Freihandform 1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userDrawn="1"/>
        </p:nvGrpSpPr>
        <p:grpSpPr>
          <a:xfrm>
            <a:off x="357710" y="5164046"/>
            <a:ext cx="8533602" cy="72000"/>
            <a:chOff x="395288" y="-92249"/>
            <a:chExt cx="8533602" cy="72000"/>
          </a:xfrm>
        </p:grpSpPr>
        <p:sp>
          <p:nvSpPr>
            <p:cNvPr id="23" name="Freihandform 2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Textplatzhalter 3"/>
          <p:cNvSpPr>
            <a:spLocks noGrp="1"/>
          </p:cNvSpPr>
          <p:nvPr>
            <p:ph type="body" sz="quarter" idx="14" hasCustomPrompt="1"/>
          </p:nvPr>
        </p:nvSpPr>
        <p:spPr>
          <a:xfrm>
            <a:off x="4713810" y="3525428"/>
            <a:ext cx="4172056" cy="195814"/>
          </a:xfrm>
        </p:spPr>
        <p:txBody>
          <a:bodyPr tIns="36000" rIns="0" bIns="36000"/>
          <a:lstStyle>
            <a:lvl1pPr algn="r">
              <a:defRPr sz="800" b="0">
                <a:solidFill>
                  <a:schemeClr val="bg2"/>
                </a:solidFill>
              </a:defRPr>
            </a:lvl1pPr>
          </a:lstStyle>
          <a:p>
            <a:pPr lvl="0"/>
            <a:r>
              <a:rPr lang="de-DE" dirty="0"/>
              <a:t>Quellenangabe Fotonachweis</a:t>
            </a:r>
            <a:endParaRPr lang="en-GB" dirty="0"/>
          </a:p>
        </p:txBody>
      </p:sp>
      <p:sp>
        <p:nvSpPr>
          <p:cNvPr id="27" name="Foliennummernplatzhalter 5"/>
          <p:cNvSpPr>
            <a:spLocks noGrp="1"/>
          </p:cNvSpPr>
          <p:nvPr>
            <p:ph type="sldNum" sz="quarter" idx="4"/>
          </p:nvPr>
        </p:nvSpPr>
        <p:spPr bwMode="gray">
          <a:xfrm>
            <a:off x="1103141" y="4943514"/>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Tree>
    <p:extLst>
      <p:ext uri="{BB962C8B-B14F-4D97-AF65-F5344CB8AC3E}">
        <p14:creationId xmlns:p14="http://schemas.microsoft.com/office/powerpoint/2010/main" val="359100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Fließtext">
    <p:spTree>
      <p:nvGrpSpPr>
        <p:cNvPr id="1" name=""/>
        <p:cNvGrpSpPr/>
        <p:nvPr/>
      </p:nvGrpSpPr>
      <p:grpSpPr>
        <a:xfrm>
          <a:off x="0" y="0"/>
          <a:ext cx="0" cy="0"/>
          <a:chOff x="0" y="0"/>
          <a:chExt cx="0" cy="0"/>
        </a:xfrm>
      </p:grpSpPr>
      <p:sp>
        <p:nvSpPr>
          <p:cNvPr id="17" name="Inhaltsplatzhalter 3"/>
          <p:cNvSpPr>
            <a:spLocks noGrp="1"/>
          </p:cNvSpPr>
          <p:nvPr>
            <p:ph sz="half" idx="2"/>
          </p:nvPr>
        </p:nvSpPr>
        <p:spPr>
          <a:xfrm>
            <a:off x="264907" y="1292515"/>
            <a:ext cx="7853782" cy="218008"/>
          </a:xfrm>
          <a:prstGeom prst="rect">
            <a:avLst/>
          </a:prstGeom>
        </p:spPr>
        <p:txBody>
          <a:bodyPr/>
          <a:lstStyle>
            <a:lvl1pPr marL="0" indent="-216000">
              <a:lnSpc>
                <a:spcPts val="1650"/>
              </a:lnSpc>
              <a:spcBef>
                <a:spcPts val="375"/>
              </a:spcBef>
              <a:spcAft>
                <a:spcPts val="450"/>
              </a:spcAft>
              <a:buFontTx/>
              <a:buNone/>
              <a:defRPr sz="1275" b="0" baseline="0">
                <a:solidFill>
                  <a:srgbClr val="003063"/>
                </a:solidFill>
                <a:latin typeface="Arial"/>
                <a:cs typeface="Aria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Mastertextformat bearbeiten</a:t>
            </a:r>
          </a:p>
        </p:txBody>
      </p:sp>
      <p:sp>
        <p:nvSpPr>
          <p:cNvPr id="12" name="Textplatzhalter 11"/>
          <p:cNvSpPr>
            <a:spLocks noGrp="1"/>
          </p:cNvSpPr>
          <p:nvPr>
            <p:ph type="body" sz="quarter" idx="13"/>
          </p:nvPr>
        </p:nvSpPr>
        <p:spPr>
          <a:xfrm>
            <a:off x="264907" y="893962"/>
            <a:ext cx="7853782" cy="196208"/>
          </a:xfrm>
          <a:prstGeom prst="rect">
            <a:avLst/>
          </a:prstGeom>
        </p:spPr>
        <p:txBody>
          <a:bodyPr vert="horz"/>
          <a:lstStyle>
            <a:lvl1pPr marL="0" indent="0">
              <a:buFontTx/>
              <a:buNone/>
              <a:defRPr sz="1275">
                <a:solidFill>
                  <a:srgbClr val="003063"/>
                </a:solidFill>
                <a:latin typeface="Arial"/>
                <a:cs typeface="Arial"/>
              </a:defRPr>
            </a:lvl1pPr>
          </a:lstStyle>
          <a:p>
            <a:pPr lvl="0"/>
            <a:r>
              <a:rPr lang="de-DE" dirty="0"/>
              <a:t>Mastertextformat bearbeiten</a:t>
            </a:r>
          </a:p>
        </p:txBody>
      </p:sp>
      <p:sp>
        <p:nvSpPr>
          <p:cNvPr id="9" name="Titel 8"/>
          <p:cNvSpPr>
            <a:spLocks noGrp="1"/>
          </p:cNvSpPr>
          <p:nvPr>
            <p:ph type="title"/>
          </p:nvPr>
        </p:nvSpPr>
        <p:spPr>
          <a:xfrm>
            <a:off x="358775" y="279134"/>
            <a:ext cx="8529485" cy="360099"/>
          </a:xfrm>
        </p:spPr>
        <p:txBody>
          <a:bodyPr/>
          <a:lstStyle/>
          <a:p>
            <a:r>
              <a:rPr lang="de-DE" dirty="0"/>
              <a:t>Mastertitelformat bearbeiten</a:t>
            </a:r>
          </a:p>
        </p:txBody>
      </p:sp>
      <p:sp>
        <p:nvSpPr>
          <p:cNvPr id="8" name="Textplatzhalter 7"/>
          <p:cNvSpPr>
            <a:spLocks noGrp="1"/>
          </p:cNvSpPr>
          <p:nvPr>
            <p:ph type="body" sz="quarter" idx="14"/>
          </p:nvPr>
        </p:nvSpPr>
        <p:spPr>
          <a:xfrm>
            <a:off x="5344988" y="4779411"/>
            <a:ext cx="3559175" cy="92333"/>
          </a:xfrm>
          <a:prstGeom prst="rect">
            <a:avLst/>
          </a:prstGeom>
        </p:spPr>
        <p:txBody>
          <a:bodyPr vert="horz" lIns="0" tIns="0" rIns="0" bIns="0"/>
          <a:lstStyle>
            <a:lvl1pPr marL="0" indent="0" algn="r" defTabSz="342900" rtl="0" eaLnBrk="1" latinLnBrk="0" hangingPunct="1">
              <a:spcBef>
                <a:spcPts val="0"/>
              </a:spcBef>
              <a:buFontTx/>
              <a:buNone/>
              <a:defRPr lang="de-DE" sz="600" b="0" i="0" kern="1200" dirty="0" smtClean="0">
                <a:solidFill>
                  <a:srgbClr val="003063"/>
                </a:solidFill>
                <a:latin typeface="Arial"/>
                <a:ea typeface="+mn-ea"/>
                <a:cs typeface="Arial"/>
              </a:defRPr>
            </a:lvl1pPr>
            <a:lvl2pPr marL="0" indent="0" algn="r" defTabSz="342900" rtl="0" eaLnBrk="1" latinLnBrk="0" hangingPunct="1">
              <a:buFontTx/>
              <a:buNone/>
              <a:defRPr lang="de-DE" sz="600" b="0" i="0" kern="1200" dirty="0" smtClean="0">
                <a:solidFill>
                  <a:srgbClr val="003063"/>
                </a:solidFill>
                <a:latin typeface="HamburgSans"/>
                <a:ea typeface="+mn-ea"/>
                <a:cs typeface="HamburgSans"/>
              </a:defRPr>
            </a:lvl2pPr>
            <a:lvl3pPr marL="0" indent="0" algn="r" defTabSz="342900" rtl="0" eaLnBrk="1" latinLnBrk="0" hangingPunct="1">
              <a:buFontTx/>
              <a:buNone/>
              <a:defRPr lang="de-DE" sz="600" b="0" i="0" kern="1200" dirty="0" smtClean="0">
                <a:solidFill>
                  <a:srgbClr val="003063"/>
                </a:solidFill>
                <a:latin typeface="HamburgSans"/>
                <a:ea typeface="+mn-ea"/>
                <a:cs typeface="HamburgSans"/>
              </a:defRPr>
            </a:lvl3pPr>
            <a:lvl4pPr marL="0" indent="0" algn="r" defTabSz="342900" rtl="0" eaLnBrk="1" latinLnBrk="0" hangingPunct="1">
              <a:buFontTx/>
              <a:buNone/>
              <a:defRPr lang="de-DE" sz="600" b="0" i="0" kern="1200" dirty="0" smtClean="0">
                <a:solidFill>
                  <a:srgbClr val="003063"/>
                </a:solidFill>
                <a:latin typeface="HamburgSans"/>
                <a:ea typeface="+mn-ea"/>
                <a:cs typeface="HamburgSans"/>
              </a:defRPr>
            </a:lvl4pPr>
            <a:lvl5pPr marL="0" indent="0" algn="r" defTabSz="342900" rtl="0" eaLnBrk="1" latinLnBrk="0" hangingPunct="1">
              <a:buFontTx/>
              <a:buNone/>
              <a:defRPr lang="de-DE" sz="600" b="0" i="0" kern="1200" dirty="0">
                <a:solidFill>
                  <a:srgbClr val="003063"/>
                </a:solidFill>
                <a:latin typeface="HamburgSans"/>
                <a:ea typeface="+mn-ea"/>
                <a:cs typeface="HamburgSans"/>
              </a:defRPr>
            </a:lvl5pPr>
          </a:lstStyle>
          <a:p>
            <a:pPr lvl="0"/>
            <a:r>
              <a:rPr lang="de-DE" dirty="0"/>
              <a:t>Mastertextformat bearbeiten</a:t>
            </a:r>
          </a:p>
        </p:txBody>
      </p:sp>
      <p:sp>
        <p:nvSpPr>
          <p:cNvPr id="6"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Tree>
    <p:extLst>
      <p:ext uri="{BB962C8B-B14F-4D97-AF65-F5344CB8AC3E}">
        <p14:creationId xmlns:p14="http://schemas.microsoft.com/office/powerpoint/2010/main" val="353908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_nur_Hamburg_Logo_Verwaltung 02">
    <p:bg>
      <p:bgPr>
        <a:solidFill>
          <a:schemeClr val="bg1">
            <a:alpha val="0"/>
          </a:schemeClr>
        </a:solidFill>
        <a:effectLst/>
      </p:bgPr>
    </p:bg>
    <p:spTree>
      <p:nvGrpSpPr>
        <p:cNvPr id="1" name=""/>
        <p:cNvGrpSpPr/>
        <p:nvPr/>
      </p:nvGrpSpPr>
      <p:grpSpPr>
        <a:xfrm>
          <a:off x="0" y="0"/>
          <a:ext cx="0" cy="0"/>
          <a:chOff x="0" y="0"/>
          <a:chExt cx="0" cy="0"/>
        </a:xfrm>
      </p:grpSpPr>
      <p:sp>
        <p:nvSpPr>
          <p:cNvPr id="27" name="Bildplatzhalter 52"/>
          <p:cNvSpPr>
            <a:spLocks noGrp="1"/>
          </p:cNvSpPr>
          <p:nvPr>
            <p:ph type="pic" sz="quarter" idx="11" hasCustomPrompt="1"/>
          </p:nvPr>
        </p:nvSpPr>
        <p:spPr bwMode="gray">
          <a:xfrm>
            <a:off x="0" y="0"/>
            <a:ext cx="9144000" cy="3715200"/>
          </a:xfrm>
          <a:custGeom>
            <a:avLst/>
            <a:gdLst>
              <a:gd name="connsiteX0" fmla="*/ 0 w 9144000"/>
              <a:gd name="connsiteY0" fmla="*/ 0 h 3715200"/>
              <a:gd name="connsiteX1" fmla="*/ 9144000 w 9144000"/>
              <a:gd name="connsiteY1" fmla="*/ 0 h 3715200"/>
              <a:gd name="connsiteX2" fmla="*/ 9144000 w 9144000"/>
              <a:gd name="connsiteY2" fmla="*/ 3715200 h 3715200"/>
              <a:gd name="connsiteX3" fmla="*/ 5935980 w 9144000"/>
              <a:gd name="connsiteY3" fmla="*/ 3715200 h 3715200"/>
              <a:gd name="connsiteX4" fmla="*/ 5164968 w 9144000"/>
              <a:gd name="connsiteY4" fmla="*/ 3715200 h 3715200"/>
              <a:gd name="connsiteX5" fmla="*/ 1624358 w 9144000"/>
              <a:gd name="connsiteY5" fmla="*/ 3715200 h 3715200"/>
              <a:gd name="connsiteX6" fmla="*/ 1624358 w 9144000"/>
              <a:gd name="connsiteY6" fmla="*/ 3715200 h 3715200"/>
              <a:gd name="connsiteX7" fmla="*/ 1784351 w 9144000"/>
              <a:gd name="connsiteY7" fmla="*/ 3480152 h 3715200"/>
              <a:gd name="connsiteX8" fmla="*/ 1152128 w 9144000"/>
              <a:gd name="connsiteY8" fmla="*/ 3480152 h 3715200"/>
              <a:gd name="connsiteX9" fmla="*/ 1060429 w 9144000"/>
              <a:gd name="connsiteY9" fmla="*/ 3480152 h 3715200"/>
              <a:gd name="connsiteX10" fmla="*/ 1004494 w 9144000"/>
              <a:gd name="connsiteY10" fmla="*/ 3480152 h 3715200"/>
              <a:gd name="connsiteX11" fmla="*/ 80844 w 9144000"/>
              <a:gd name="connsiteY11" fmla="*/ 3480152 h 3715200"/>
              <a:gd name="connsiteX12" fmla="*/ 0 w 9144000"/>
              <a:gd name="connsiteY12" fmla="*/ 3480152 h 3715200"/>
              <a:gd name="connsiteX13" fmla="*/ 0 w 9144000"/>
              <a:gd name="connsiteY13" fmla="*/ 3473421 h 3715200"/>
              <a:gd name="connsiteX14" fmla="*/ 0 w 9144000"/>
              <a:gd name="connsiteY14" fmla="*/ 2689257 h 3715200"/>
              <a:gd name="connsiteX15" fmla="*/ 0 w 9144000"/>
              <a:gd name="connsiteY15" fmla="*/ 225978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715200">
                <a:moveTo>
                  <a:pt x="0" y="0"/>
                </a:moveTo>
                <a:lnTo>
                  <a:pt x="9144000" y="0"/>
                </a:lnTo>
                <a:lnTo>
                  <a:pt x="9144000" y="3715200"/>
                </a:lnTo>
                <a:lnTo>
                  <a:pt x="5935980" y="3715200"/>
                </a:lnTo>
                <a:lnTo>
                  <a:pt x="5164968"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2689257"/>
                </a:lnTo>
                <a:lnTo>
                  <a:pt x="0" y="225978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a:t>
            </a:r>
            <a:br>
              <a:rPr lang="de-DE" dirty="0"/>
            </a:br>
            <a:r>
              <a:rPr lang="de-DE" dirty="0"/>
              <a:t>bitte den grauen Platzhalter und wählen dann ein Bild </a:t>
            </a:r>
            <a:br>
              <a:rPr lang="de-DE" dirty="0"/>
            </a:br>
            <a:r>
              <a:rPr lang="de-DE" dirty="0"/>
              <a:t>über den Reiter „Einfügen“, „Grafik“ aus. </a:t>
            </a:r>
            <a:r>
              <a:rPr lang="de-DE" noProof="0" dirty="0"/>
              <a:t>Bitte nach </a:t>
            </a:r>
            <a:br>
              <a:rPr lang="de-DE" noProof="0" dirty="0"/>
            </a:br>
            <a:r>
              <a:rPr lang="de-DE" noProof="0" dirty="0"/>
              <a:t>Einfügen des Bildes das Bild in den Hintergrund legen.</a:t>
            </a:r>
            <a:endParaRPr lang="de-DE" dirty="0"/>
          </a:p>
        </p:txBody>
      </p:sp>
      <p:sp>
        <p:nvSpPr>
          <p:cNvPr id="29" name="Rechteck 28"/>
          <p:cNvSpPr/>
          <p:nvPr userDrawn="1"/>
        </p:nvSpPr>
        <p:spPr>
          <a:xfrm>
            <a:off x="0" y="3715200"/>
            <a:ext cx="9144000" cy="1428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Freihandform 29"/>
          <p:cNvSpPr>
            <a:spLocks noChangeAspect="1"/>
          </p:cNvSpPr>
          <p:nvPr userDrawn="1"/>
        </p:nvSpPr>
        <p:spPr bwMode="gray">
          <a:xfrm>
            <a:off x="0" y="3480152"/>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359531" y="1289606"/>
            <a:ext cx="7428619" cy="637849"/>
          </a:xfrm>
          <a:solidFill>
            <a:schemeClr val="bg1"/>
          </a:solidFill>
        </p:spPr>
        <p:txBody>
          <a:bodyPr wrap="none" lIns="72000" tIns="72000" rIns="72000" bIns="72000" anchor="t" anchorCtr="0"/>
          <a:lstStyle>
            <a:lvl1pPr>
              <a:lnSpc>
                <a:spcPct val="100000"/>
              </a:lnSpc>
              <a:spcBef>
                <a:spcPts val="0"/>
              </a:spcBef>
              <a:defRPr sz="3200" baseline="0"/>
            </a:lvl1pPr>
          </a:lstStyle>
          <a:p>
            <a:r>
              <a:rPr lang="de-DE" dirty="0"/>
              <a:t>Titel durch Klicken bearbeiten</a:t>
            </a:r>
            <a:endParaRPr lang="en-US" dirty="0"/>
          </a:p>
        </p:txBody>
      </p:sp>
      <p:sp>
        <p:nvSpPr>
          <p:cNvPr id="3" name="Untertitel 2"/>
          <p:cNvSpPr>
            <a:spLocks noGrp="1"/>
          </p:cNvSpPr>
          <p:nvPr>
            <p:ph type="subTitle" idx="1" hasCustomPrompt="1"/>
          </p:nvPr>
        </p:nvSpPr>
        <p:spPr>
          <a:xfrm>
            <a:off x="359532" y="2821553"/>
            <a:ext cx="4021467" cy="453183"/>
          </a:xfrm>
          <a:solidFill>
            <a:schemeClr val="bg1"/>
          </a:solidFill>
        </p:spPr>
        <p:txBody>
          <a:bodyPr wrap="none" lIns="72000" tIns="72000" rIns="72000" bIns="72000"/>
          <a:lstStyle>
            <a:lvl1pPr marL="0" indent="0" algn="l">
              <a:lnSpc>
                <a:spcPct val="100000"/>
              </a:lnSpc>
              <a:spcBef>
                <a:spcPts val="0"/>
              </a:spcBef>
              <a:buNone/>
              <a:defRPr sz="2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 durch klicken bearbeiten</a:t>
            </a:r>
            <a:endParaRPr lang="en-US" dirty="0"/>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0" hasCustomPrompt="1"/>
          </p:nvPr>
        </p:nvSpPr>
        <p:spPr>
          <a:xfrm>
            <a:off x="358775" y="4691340"/>
            <a:ext cx="4465638" cy="184666"/>
          </a:xfrm>
        </p:spPr>
        <p:txBody>
          <a:bodyPr/>
          <a:lstStyle>
            <a:lvl1pPr>
              <a:spcBef>
                <a:spcPts val="0"/>
              </a:spcBef>
              <a:defRPr sz="1200" b="0" cap="none" baseline="0">
                <a:solidFill>
                  <a:schemeClr val="bg1"/>
                </a:solidFill>
              </a:defRPr>
            </a:lvl1pPr>
          </a:lstStyle>
          <a:p>
            <a:pPr lvl="0"/>
            <a:r>
              <a:rPr lang="de-DE" dirty="0"/>
              <a:t>Datum  |  Ort</a:t>
            </a:r>
          </a:p>
        </p:txBody>
      </p:sp>
      <p:grpSp>
        <p:nvGrpSpPr>
          <p:cNvPr id="10" name="Gruppieren 9"/>
          <p:cNvGrpSpPr/>
          <p:nvPr userDrawn="1"/>
        </p:nvGrpSpPr>
        <p:grpSpPr>
          <a:xfrm>
            <a:off x="-95994" y="1163712"/>
            <a:ext cx="72000" cy="3352254"/>
            <a:chOff x="-108520" y="1448780"/>
            <a:chExt cx="72000" cy="3352254"/>
          </a:xfrm>
        </p:grpSpPr>
        <p:sp>
          <p:nvSpPr>
            <p:cNvPr id="12" name="Freihandform 11"/>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357710" y="-92546"/>
            <a:ext cx="8533602" cy="72000"/>
            <a:chOff x="395288" y="-92249"/>
            <a:chExt cx="8533602" cy="72000"/>
          </a:xfrm>
        </p:grpSpPr>
        <p:sp>
          <p:nvSpPr>
            <p:cNvPr id="15" name="Freihandform 1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userDrawn="1"/>
        </p:nvGrpSpPr>
        <p:grpSpPr>
          <a:xfrm>
            <a:off x="9167994" y="1163712"/>
            <a:ext cx="72000" cy="3352254"/>
            <a:chOff x="-108520" y="1448780"/>
            <a:chExt cx="72000" cy="3352254"/>
          </a:xfrm>
        </p:grpSpPr>
        <p:sp>
          <p:nvSpPr>
            <p:cNvPr id="20" name="Freihandform 1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userDrawn="1"/>
        </p:nvGrpSpPr>
        <p:grpSpPr>
          <a:xfrm>
            <a:off x="357710" y="5164046"/>
            <a:ext cx="8533602" cy="72000"/>
            <a:chOff x="395288" y="-92249"/>
            <a:chExt cx="8533602" cy="72000"/>
          </a:xfrm>
        </p:grpSpPr>
        <p:sp>
          <p:nvSpPr>
            <p:cNvPr id="23" name="Freihandform 2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platzhalter 3"/>
          <p:cNvSpPr>
            <a:spLocks noGrp="1"/>
          </p:cNvSpPr>
          <p:nvPr>
            <p:ph type="body" sz="quarter" idx="14" hasCustomPrompt="1"/>
          </p:nvPr>
        </p:nvSpPr>
        <p:spPr>
          <a:xfrm>
            <a:off x="4713810" y="3525428"/>
            <a:ext cx="4172056" cy="195814"/>
          </a:xfrm>
        </p:spPr>
        <p:txBody>
          <a:bodyPr tIns="36000" rIns="0" bIns="36000"/>
          <a:lstStyle>
            <a:lvl1pPr algn="r">
              <a:defRPr sz="800" b="0">
                <a:solidFill>
                  <a:schemeClr val="bg2"/>
                </a:solidFill>
              </a:defRPr>
            </a:lvl1pPr>
          </a:lstStyle>
          <a:p>
            <a:pPr lvl="0"/>
            <a:r>
              <a:rPr lang="de-DE" dirty="0"/>
              <a:t>Quellenangabe Fotonachweis</a:t>
            </a:r>
            <a:endParaRPr lang="en-GB" dirty="0"/>
          </a:p>
        </p:txBody>
      </p:sp>
      <p:sp>
        <p:nvSpPr>
          <p:cNvPr id="5" name="Textplatzhalter 4"/>
          <p:cNvSpPr>
            <a:spLocks noGrp="1"/>
          </p:cNvSpPr>
          <p:nvPr>
            <p:ph type="body" sz="quarter" idx="15" hasCustomPrompt="1"/>
          </p:nvPr>
        </p:nvSpPr>
        <p:spPr>
          <a:xfrm>
            <a:off x="359531" y="523632"/>
            <a:ext cx="7428619" cy="637849"/>
          </a:xfrm>
          <a:solidFill>
            <a:schemeClr val="bg1"/>
          </a:solidFill>
        </p:spPr>
        <p:txBody>
          <a:bodyPr wrap="none" lIns="72000" tIns="72000" rIns="72000" bIns="72000"/>
          <a:lstStyle>
            <a:lvl1pPr>
              <a:defRPr sz="3200" b="0" cap="all" baseline="0"/>
            </a:lvl1pPr>
          </a:lstStyle>
          <a:p>
            <a:pPr lvl="0"/>
            <a:r>
              <a:rPr lang="de-DE" dirty="0"/>
              <a:t>Titel durch Klicken bearbeiten</a:t>
            </a:r>
            <a:endParaRPr lang="en-GB" dirty="0"/>
          </a:p>
        </p:txBody>
      </p:sp>
      <p:sp>
        <p:nvSpPr>
          <p:cNvPr id="7" name="Textplatzhalter 6"/>
          <p:cNvSpPr>
            <a:spLocks noGrp="1"/>
          </p:cNvSpPr>
          <p:nvPr>
            <p:ph type="body" sz="quarter" idx="16" hasCustomPrompt="1"/>
          </p:nvPr>
        </p:nvSpPr>
        <p:spPr>
          <a:xfrm>
            <a:off x="359531" y="2055580"/>
            <a:ext cx="7428619" cy="637849"/>
          </a:xfrm>
          <a:solidFill>
            <a:schemeClr val="bg1"/>
          </a:solidFill>
        </p:spPr>
        <p:txBody>
          <a:bodyPr wrap="none" lIns="72000" tIns="72000" rIns="72000" bIns="72000"/>
          <a:lstStyle>
            <a:lvl1pPr>
              <a:defRPr sz="3200" b="0" cap="all" baseline="0"/>
            </a:lvl1pPr>
          </a:lstStyle>
          <a:p>
            <a:pPr lvl="0"/>
            <a:r>
              <a:rPr lang="de-DE" dirty="0"/>
              <a:t>Titel durch Klicken bearbeiten</a:t>
            </a:r>
            <a:endParaRPr lang="en-GB" dirty="0"/>
          </a:p>
        </p:txBody>
      </p:sp>
    </p:spTree>
    <p:extLst>
      <p:ext uri="{BB962C8B-B14F-4D97-AF65-F5344CB8AC3E}">
        <p14:creationId xmlns:p14="http://schemas.microsoft.com/office/powerpoint/2010/main" val="18648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0" hasCustomPrompt="1"/>
          </p:nvPr>
        </p:nvSpPr>
        <p:spPr>
          <a:xfrm>
            <a:off x="1979612" y="206438"/>
            <a:ext cx="6906253" cy="400110"/>
          </a:xfrm>
        </p:spPr>
        <p:txBody>
          <a:bodyPr/>
          <a:lstStyle>
            <a:lvl1pPr>
              <a:spcBef>
                <a:spcPts val="0"/>
              </a:spcBef>
              <a:defRPr sz="2600" b="0" cap="all" baseline="0">
                <a:solidFill>
                  <a:schemeClr val="accent1"/>
                </a:solidFill>
              </a:defRPr>
            </a:lvl1pPr>
          </a:lstStyle>
          <a:p>
            <a:pPr lvl="0"/>
            <a:r>
              <a:rPr lang="de-DE" dirty="0"/>
              <a:t>Agenda</a:t>
            </a:r>
          </a:p>
        </p:txBody>
      </p:sp>
      <p:sp>
        <p:nvSpPr>
          <p:cNvPr id="12" name="Textplatzhalter 17"/>
          <p:cNvSpPr>
            <a:spLocks noGrp="1"/>
          </p:cNvSpPr>
          <p:nvPr>
            <p:ph type="body" sz="quarter" idx="17" hasCustomPrompt="1"/>
          </p:nvPr>
        </p:nvSpPr>
        <p:spPr bwMode="gray">
          <a:xfrm>
            <a:off x="1979712" y="843558"/>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01</a:t>
            </a:r>
            <a:endParaRPr lang="en-US" dirty="0"/>
          </a:p>
        </p:txBody>
      </p:sp>
      <p:sp>
        <p:nvSpPr>
          <p:cNvPr id="13" name="Textplatzhalter 17"/>
          <p:cNvSpPr>
            <a:spLocks noGrp="1"/>
          </p:cNvSpPr>
          <p:nvPr>
            <p:ph type="body" sz="quarter" idx="18" hasCustomPrompt="1"/>
          </p:nvPr>
        </p:nvSpPr>
        <p:spPr bwMode="gray">
          <a:xfrm>
            <a:off x="1979712" y="1304409"/>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02</a:t>
            </a:r>
            <a:endParaRPr lang="en-US" dirty="0"/>
          </a:p>
        </p:txBody>
      </p:sp>
      <p:sp>
        <p:nvSpPr>
          <p:cNvPr id="14" name="Textplatzhalter 17"/>
          <p:cNvSpPr>
            <a:spLocks noGrp="1"/>
          </p:cNvSpPr>
          <p:nvPr>
            <p:ph type="body" sz="quarter" idx="19" hasCustomPrompt="1"/>
          </p:nvPr>
        </p:nvSpPr>
        <p:spPr bwMode="gray">
          <a:xfrm>
            <a:off x="1979712" y="1765260"/>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03</a:t>
            </a:r>
            <a:endParaRPr lang="en-US" dirty="0"/>
          </a:p>
        </p:txBody>
      </p:sp>
      <p:sp>
        <p:nvSpPr>
          <p:cNvPr id="15" name="Textplatzhalter 17"/>
          <p:cNvSpPr>
            <a:spLocks noGrp="1"/>
          </p:cNvSpPr>
          <p:nvPr>
            <p:ph type="body" sz="quarter" idx="20" hasCustomPrompt="1"/>
          </p:nvPr>
        </p:nvSpPr>
        <p:spPr bwMode="gray">
          <a:xfrm>
            <a:off x="1979712" y="2226111"/>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04</a:t>
            </a:r>
            <a:endParaRPr lang="en-US" dirty="0"/>
          </a:p>
        </p:txBody>
      </p:sp>
      <p:sp>
        <p:nvSpPr>
          <p:cNvPr id="16" name="Textplatzhalter 17"/>
          <p:cNvSpPr>
            <a:spLocks noGrp="1"/>
          </p:cNvSpPr>
          <p:nvPr>
            <p:ph type="body" sz="quarter" idx="21" hasCustomPrompt="1"/>
          </p:nvPr>
        </p:nvSpPr>
        <p:spPr bwMode="gray">
          <a:xfrm>
            <a:off x="1979712" y="2686962"/>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05</a:t>
            </a:r>
            <a:endParaRPr lang="en-US" dirty="0"/>
          </a:p>
        </p:txBody>
      </p:sp>
      <p:sp>
        <p:nvSpPr>
          <p:cNvPr id="17" name="Textplatzhalter 17"/>
          <p:cNvSpPr>
            <a:spLocks noGrp="1"/>
          </p:cNvSpPr>
          <p:nvPr>
            <p:ph type="body" sz="quarter" idx="22" hasCustomPrompt="1"/>
          </p:nvPr>
        </p:nvSpPr>
        <p:spPr bwMode="gray">
          <a:xfrm>
            <a:off x="1979712" y="3147814"/>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06</a:t>
            </a:r>
            <a:endParaRPr lang="en-US" dirty="0"/>
          </a:p>
        </p:txBody>
      </p:sp>
      <p:sp>
        <p:nvSpPr>
          <p:cNvPr id="18" name="Textplatzhalter 10"/>
          <p:cNvSpPr>
            <a:spLocks noGrp="1"/>
          </p:cNvSpPr>
          <p:nvPr>
            <p:ph type="body" sz="quarter" idx="23" hasCustomPrompt="1"/>
          </p:nvPr>
        </p:nvSpPr>
        <p:spPr>
          <a:xfrm>
            <a:off x="2447764" y="900448"/>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19" name="Textplatzhalter 10"/>
          <p:cNvSpPr>
            <a:spLocks noGrp="1"/>
          </p:cNvSpPr>
          <p:nvPr>
            <p:ph type="body" sz="quarter" idx="24" hasCustomPrompt="1"/>
          </p:nvPr>
        </p:nvSpPr>
        <p:spPr>
          <a:xfrm>
            <a:off x="2447764" y="1361299"/>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0" name="Textplatzhalter 10"/>
          <p:cNvSpPr>
            <a:spLocks noGrp="1"/>
          </p:cNvSpPr>
          <p:nvPr>
            <p:ph type="body" sz="quarter" idx="25" hasCustomPrompt="1"/>
          </p:nvPr>
        </p:nvSpPr>
        <p:spPr>
          <a:xfrm>
            <a:off x="2447764" y="1822150"/>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1" name="Textplatzhalter 10"/>
          <p:cNvSpPr>
            <a:spLocks noGrp="1"/>
          </p:cNvSpPr>
          <p:nvPr>
            <p:ph type="body" sz="quarter" idx="26" hasCustomPrompt="1"/>
          </p:nvPr>
        </p:nvSpPr>
        <p:spPr>
          <a:xfrm>
            <a:off x="2447764" y="2283001"/>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2" name="Textplatzhalter 10"/>
          <p:cNvSpPr>
            <a:spLocks noGrp="1"/>
          </p:cNvSpPr>
          <p:nvPr>
            <p:ph type="body" sz="quarter" idx="27" hasCustomPrompt="1"/>
          </p:nvPr>
        </p:nvSpPr>
        <p:spPr>
          <a:xfrm>
            <a:off x="2447764" y="2743852"/>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3" name="Textplatzhalter 10"/>
          <p:cNvSpPr>
            <a:spLocks noGrp="1"/>
          </p:cNvSpPr>
          <p:nvPr>
            <p:ph type="body" sz="quarter" idx="28" hasCustomPrompt="1"/>
          </p:nvPr>
        </p:nvSpPr>
        <p:spPr>
          <a:xfrm>
            <a:off x="2447764" y="3204704"/>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grpSp>
        <p:nvGrpSpPr>
          <p:cNvPr id="24" name="Gruppieren 23"/>
          <p:cNvGrpSpPr/>
          <p:nvPr userDrawn="1"/>
        </p:nvGrpSpPr>
        <p:grpSpPr>
          <a:xfrm>
            <a:off x="-95994" y="1163712"/>
            <a:ext cx="72000" cy="3352254"/>
            <a:chOff x="-108520" y="1448780"/>
            <a:chExt cx="72000" cy="3352254"/>
          </a:xfrm>
        </p:grpSpPr>
        <p:sp>
          <p:nvSpPr>
            <p:cNvPr id="25" name="Freihandform 24"/>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p:cNvGrpSpPr/>
          <p:nvPr userDrawn="1"/>
        </p:nvGrpSpPr>
        <p:grpSpPr>
          <a:xfrm>
            <a:off x="357710" y="-92546"/>
            <a:ext cx="8533602" cy="72000"/>
            <a:chOff x="395288" y="-92249"/>
            <a:chExt cx="8533602" cy="72000"/>
          </a:xfrm>
        </p:grpSpPr>
        <p:sp>
          <p:nvSpPr>
            <p:cNvPr id="28" name="Freihandform 27"/>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p:cNvGrpSpPr/>
          <p:nvPr userDrawn="1"/>
        </p:nvGrpSpPr>
        <p:grpSpPr>
          <a:xfrm>
            <a:off x="9167994" y="1163712"/>
            <a:ext cx="72000" cy="3352254"/>
            <a:chOff x="-108520" y="1448780"/>
            <a:chExt cx="72000" cy="3352254"/>
          </a:xfrm>
        </p:grpSpPr>
        <p:sp>
          <p:nvSpPr>
            <p:cNvPr id="33" name="Freihandform 32"/>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p:cNvGrpSpPr/>
          <p:nvPr userDrawn="1"/>
        </p:nvGrpSpPr>
        <p:grpSpPr>
          <a:xfrm>
            <a:off x="357710" y="5164046"/>
            <a:ext cx="8533602" cy="72000"/>
            <a:chOff x="395288" y="-92249"/>
            <a:chExt cx="8533602" cy="72000"/>
          </a:xfrm>
        </p:grpSpPr>
        <p:sp>
          <p:nvSpPr>
            <p:cNvPr id="36" name="Freihandform 35"/>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36"/>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37"/>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Freihandform 39"/>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41"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Tree>
    <p:extLst>
      <p:ext uri="{BB962C8B-B14F-4D97-AF65-F5344CB8AC3E}">
        <p14:creationId xmlns:p14="http://schemas.microsoft.com/office/powerpoint/2010/main" val="22605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it vielen Punkten">
    <p:spTree>
      <p:nvGrpSpPr>
        <p:cNvPr id="1" name=""/>
        <p:cNvGrpSpPr/>
        <p:nvPr/>
      </p:nvGrpSpPr>
      <p:grpSpPr>
        <a:xfrm>
          <a:off x="0" y="0"/>
          <a:ext cx="0" cy="0"/>
          <a:chOff x="0" y="0"/>
          <a:chExt cx="0" cy="0"/>
        </a:xfrm>
      </p:grpSpPr>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0" hasCustomPrompt="1"/>
          </p:nvPr>
        </p:nvSpPr>
        <p:spPr>
          <a:xfrm>
            <a:off x="359532" y="206438"/>
            <a:ext cx="8526334" cy="400110"/>
          </a:xfrm>
        </p:spPr>
        <p:txBody>
          <a:bodyPr/>
          <a:lstStyle>
            <a:lvl1pPr>
              <a:spcBef>
                <a:spcPts val="0"/>
              </a:spcBef>
              <a:defRPr sz="2600" b="0" cap="all" baseline="0">
                <a:solidFill>
                  <a:schemeClr val="accent1"/>
                </a:solidFill>
              </a:defRPr>
            </a:lvl1pPr>
          </a:lstStyle>
          <a:p>
            <a:pPr lvl="0"/>
            <a:r>
              <a:rPr lang="de-DE" dirty="0"/>
              <a:t>Agenda</a:t>
            </a:r>
          </a:p>
        </p:txBody>
      </p:sp>
      <p:sp>
        <p:nvSpPr>
          <p:cNvPr id="12" name="Textplatzhalter 17"/>
          <p:cNvSpPr>
            <a:spLocks noGrp="1"/>
          </p:cNvSpPr>
          <p:nvPr>
            <p:ph type="body" sz="quarter" idx="17" hasCustomPrompt="1"/>
          </p:nvPr>
        </p:nvSpPr>
        <p:spPr bwMode="gray">
          <a:xfrm>
            <a:off x="359532" y="843558"/>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01</a:t>
            </a:r>
            <a:endParaRPr lang="en-US" dirty="0"/>
          </a:p>
        </p:txBody>
      </p:sp>
      <p:sp>
        <p:nvSpPr>
          <p:cNvPr id="13" name="Textplatzhalter 17"/>
          <p:cNvSpPr>
            <a:spLocks noGrp="1"/>
          </p:cNvSpPr>
          <p:nvPr>
            <p:ph type="body" sz="quarter" idx="18" hasCustomPrompt="1"/>
          </p:nvPr>
        </p:nvSpPr>
        <p:spPr bwMode="gray">
          <a:xfrm>
            <a:off x="359532" y="1304409"/>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02</a:t>
            </a:r>
            <a:endParaRPr lang="en-US" dirty="0"/>
          </a:p>
        </p:txBody>
      </p:sp>
      <p:sp>
        <p:nvSpPr>
          <p:cNvPr id="14" name="Textplatzhalter 17"/>
          <p:cNvSpPr>
            <a:spLocks noGrp="1"/>
          </p:cNvSpPr>
          <p:nvPr>
            <p:ph type="body" sz="quarter" idx="19" hasCustomPrompt="1"/>
          </p:nvPr>
        </p:nvSpPr>
        <p:spPr bwMode="gray">
          <a:xfrm>
            <a:off x="359532" y="1765260"/>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03</a:t>
            </a:r>
            <a:endParaRPr lang="en-US" dirty="0"/>
          </a:p>
        </p:txBody>
      </p:sp>
      <p:sp>
        <p:nvSpPr>
          <p:cNvPr id="15" name="Textplatzhalter 17"/>
          <p:cNvSpPr>
            <a:spLocks noGrp="1"/>
          </p:cNvSpPr>
          <p:nvPr>
            <p:ph type="body" sz="quarter" idx="20" hasCustomPrompt="1"/>
          </p:nvPr>
        </p:nvSpPr>
        <p:spPr bwMode="gray">
          <a:xfrm>
            <a:off x="359532" y="2226111"/>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04</a:t>
            </a:r>
            <a:endParaRPr lang="en-US" dirty="0"/>
          </a:p>
        </p:txBody>
      </p:sp>
      <p:sp>
        <p:nvSpPr>
          <p:cNvPr id="16" name="Textplatzhalter 17"/>
          <p:cNvSpPr>
            <a:spLocks noGrp="1"/>
          </p:cNvSpPr>
          <p:nvPr>
            <p:ph type="body" sz="quarter" idx="21" hasCustomPrompt="1"/>
          </p:nvPr>
        </p:nvSpPr>
        <p:spPr bwMode="gray">
          <a:xfrm>
            <a:off x="359532" y="2686962"/>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05</a:t>
            </a:r>
            <a:endParaRPr lang="en-US" dirty="0"/>
          </a:p>
        </p:txBody>
      </p:sp>
      <p:sp>
        <p:nvSpPr>
          <p:cNvPr id="17" name="Textplatzhalter 17"/>
          <p:cNvSpPr>
            <a:spLocks noGrp="1"/>
          </p:cNvSpPr>
          <p:nvPr>
            <p:ph type="body" sz="quarter" idx="22" hasCustomPrompt="1"/>
          </p:nvPr>
        </p:nvSpPr>
        <p:spPr bwMode="gray">
          <a:xfrm>
            <a:off x="359532" y="3147814"/>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06</a:t>
            </a:r>
            <a:endParaRPr lang="en-US" dirty="0"/>
          </a:p>
        </p:txBody>
      </p:sp>
      <p:sp>
        <p:nvSpPr>
          <p:cNvPr id="18" name="Textplatzhalter 10"/>
          <p:cNvSpPr>
            <a:spLocks noGrp="1"/>
          </p:cNvSpPr>
          <p:nvPr>
            <p:ph type="body" sz="quarter" idx="23" hasCustomPrompt="1"/>
          </p:nvPr>
        </p:nvSpPr>
        <p:spPr>
          <a:xfrm>
            <a:off x="827584" y="900448"/>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19" name="Textplatzhalter 10"/>
          <p:cNvSpPr>
            <a:spLocks noGrp="1"/>
          </p:cNvSpPr>
          <p:nvPr>
            <p:ph type="body" sz="quarter" idx="24" hasCustomPrompt="1"/>
          </p:nvPr>
        </p:nvSpPr>
        <p:spPr>
          <a:xfrm>
            <a:off x="827584" y="1361299"/>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0" name="Textplatzhalter 10"/>
          <p:cNvSpPr>
            <a:spLocks noGrp="1"/>
          </p:cNvSpPr>
          <p:nvPr>
            <p:ph type="body" sz="quarter" idx="25" hasCustomPrompt="1"/>
          </p:nvPr>
        </p:nvSpPr>
        <p:spPr>
          <a:xfrm>
            <a:off x="827584" y="1822150"/>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1" name="Textplatzhalter 10"/>
          <p:cNvSpPr>
            <a:spLocks noGrp="1"/>
          </p:cNvSpPr>
          <p:nvPr>
            <p:ph type="body" sz="quarter" idx="26" hasCustomPrompt="1"/>
          </p:nvPr>
        </p:nvSpPr>
        <p:spPr>
          <a:xfrm>
            <a:off x="827584" y="2283001"/>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2" name="Textplatzhalter 10"/>
          <p:cNvSpPr>
            <a:spLocks noGrp="1"/>
          </p:cNvSpPr>
          <p:nvPr>
            <p:ph type="body" sz="quarter" idx="27" hasCustomPrompt="1"/>
          </p:nvPr>
        </p:nvSpPr>
        <p:spPr>
          <a:xfrm>
            <a:off x="827584" y="2743852"/>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3" name="Textplatzhalter 10"/>
          <p:cNvSpPr>
            <a:spLocks noGrp="1"/>
          </p:cNvSpPr>
          <p:nvPr>
            <p:ph type="body" sz="quarter" idx="28" hasCustomPrompt="1"/>
          </p:nvPr>
        </p:nvSpPr>
        <p:spPr>
          <a:xfrm>
            <a:off x="827584" y="3204704"/>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4" name="Textplatzhalter 17"/>
          <p:cNvSpPr>
            <a:spLocks noGrp="1"/>
          </p:cNvSpPr>
          <p:nvPr>
            <p:ph type="body" sz="quarter" idx="29" hasCustomPrompt="1"/>
          </p:nvPr>
        </p:nvSpPr>
        <p:spPr bwMode="gray">
          <a:xfrm>
            <a:off x="4709910" y="843558"/>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07</a:t>
            </a:r>
            <a:endParaRPr lang="en-US" dirty="0"/>
          </a:p>
        </p:txBody>
      </p:sp>
      <p:sp>
        <p:nvSpPr>
          <p:cNvPr id="25" name="Textplatzhalter 17"/>
          <p:cNvSpPr>
            <a:spLocks noGrp="1"/>
          </p:cNvSpPr>
          <p:nvPr>
            <p:ph type="body" sz="quarter" idx="30" hasCustomPrompt="1"/>
          </p:nvPr>
        </p:nvSpPr>
        <p:spPr bwMode="gray">
          <a:xfrm>
            <a:off x="4709910" y="1304409"/>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08</a:t>
            </a:r>
            <a:endParaRPr lang="en-US" dirty="0"/>
          </a:p>
        </p:txBody>
      </p:sp>
      <p:sp>
        <p:nvSpPr>
          <p:cNvPr id="26" name="Textplatzhalter 17"/>
          <p:cNvSpPr>
            <a:spLocks noGrp="1"/>
          </p:cNvSpPr>
          <p:nvPr>
            <p:ph type="body" sz="quarter" idx="31" hasCustomPrompt="1"/>
          </p:nvPr>
        </p:nvSpPr>
        <p:spPr bwMode="gray">
          <a:xfrm>
            <a:off x="4709910" y="1765260"/>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09</a:t>
            </a:r>
            <a:endParaRPr lang="en-US" dirty="0"/>
          </a:p>
        </p:txBody>
      </p:sp>
      <p:sp>
        <p:nvSpPr>
          <p:cNvPr id="27" name="Textplatzhalter 17"/>
          <p:cNvSpPr>
            <a:spLocks noGrp="1"/>
          </p:cNvSpPr>
          <p:nvPr>
            <p:ph type="body" sz="quarter" idx="32" hasCustomPrompt="1"/>
          </p:nvPr>
        </p:nvSpPr>
        <p:spPr bwMode="gray">
          <a:xfrm>
            <a:off x="4709910" y="2226111"/>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10</a:t>
            </a:r>
            <a:endParaRPr lang="en-US" dirty="0"/>
          </a:p>
        </p:txBody>
      </p:sp>
      <p:sp>
        <p:nvSpPr>
          <p:cNvPr id="28" name="Textplatzhalter 17"/>
          <p:cNvSpPr>
            <a:spLocks noGrp="1"/>
          </p:cNvSpPr>
          <p:nvPr>
            <p:ph type="body" sz="quarter" idx="33" hasCustomPrompt="1"/>
          </p:nvPr>
        </p:nvSpPr>
        <p:spPr bwMode="gray">
          <a:xfrm>
            <a:off x="4709910" y="2686962"/>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11</a:t>
            </a:r>
            <a:endParaRPr lang="en-US" dirty="0"/>
          </a:p>
        </p:txBody>
      </p:sp>
      <p:sp>
        <p:nvSpPr>
          <p:cNvPr id="29" name="Textplatzhalter 17"/>
          <p:cNvSpPr>
            <a:spLocks noGrp="1"/>
          </p:cNvSpPr>
          <p:nvPr>
            <p:ph type="body" sz="quarter" idx="34" hasCustomPrompt="1"/>
          </p:nvPr>
        </p:nvSpPr>
        <p:spPr bwMode="gray">
          <a:xfrm>
            <a:off x="4709910" y="3147814"/>
            <a:ext cx="360000" cy="360000"/>
          </a:xfrm>
          <a:prstGeom prst="ellipse">
            <a:avLst/>
          </a:prstGeom>
          <a:solidFill>
            <a:schemeClr val="accent6"/>
          </a:solidFill>
        </p:spPr>
        <p:txBody>
          <a:bodyPr wrap="none" anchor="ctr" anchorCtr="0">
            <a:noAutofit/>
          </a:bodyPr>
          <a:lstStyle>
            <a:lvl1pPr algn="ctr">
              <a:spcBef>
                <a:spcPts val="0"/>
              </a:spcBef>
              <a:defRPr sz="1600" cap="none" baseline="0">
                <a:solidFill>
                  <a:schemeClr val="bg1"/>
                </a:solidFill>
              </a:defRPr>
            </a:lvl1pPr>
            <a:lvl2pPr>
              <a:defRPr sz="1200"/>
            </a:lvl2pPr>
            <a:lvl3pPr>
              <a:defRPr sz="1200"/>
            </a:lvl3pPr>
            <a:lvl4pPr>
              <a:defRPr sz="1200"/>
            </a:lvl4pPr>
            <a:lvl5pPr>
              <a:defRPr sz="1200"/>
            </a:lvl5pPr>
          </a:lstStyle>
          <a:p>
            <a:pPr lvl="0"/>
            <a:r>
              <a:rPr lang="de-DE" dirty="0"/>
              <a:t>12</a:t>
            </a:r>
            <a:endParaRPr lang="en-US" dirty="0"/>
          </a:p>
        </p:txBody>
      </p:sp>
      <p:sp>
        <p:nvSpPr>
          <p:cNvPr id="30" name="Textplatzhalter 10"/>
          <p:cNvSpPr>
            <a:spLocks noGrp="1"/>
          </p:cNvSpPr>
          <p:nvPr>
            <p:ph type="body" sz="quarter" idx="35" hasCustomPrompt="1"/>
          </p:nvPr>
        </p:nvSpPr>
        <p:spPr>
          <a:xfrm>
            <a:off x="5177962" y="900448"/>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1" name="Textplatzhalter 10"/>
          <p:cNvSpPr>
            <a:spLocks noGrp="1"/>
          </p:cNvSpPr>
          <p:nvPr>
            <p:ph type="body" sz="quarter" idx="36" hasCustomPrompt="1"/>
          </p:nvPr>
        </p:nvSpPr>
        <p:spPr>
          <a:xfrm>
            <a:off x="5177962" y="1361299"/>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2" name="Textplatzhalter 10"/>
          <p:cNvSpPr>
            <a:spLocks noGrp="1"/>
          </p:cNvSpPr>
          <p:nvPr>
            <p:ph type="body" sz="quarter" idx="37" hasCustomPrompt="1"/>
          </p:nvPr>
        </p:nvSpPr>
        <p:spPr>
          <a:xfrm>
            <a:off x="5177962" y="1822150"/>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3" name="Textplatzhalter 10"/>
          <p:cNvSpPr>
            <a:spLocks noGrp="1"/>
          </p:cNvSpPr>
          <p:nvPr>
            <p:ph type="body" sz="quarter" idx="38" hasCustomPrompt="1"/>
          </p:nvPr>
        </p:nvSpPr>
        <p:spPr>
          <a:xfrm>
            <a:off x="5177962" y="2283001"/>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4" name="Textplatzhalter 10"/>
          <p:cNvSpPr>
            <a:spLocks noGrp="1"/>
          </p:cNvSpPr>
          <p:nvPr>
            <p:ph type="body" sz="quarter" idx="39" hasCustomPrompt="1"/>
          </p:nvPr>
        </p:nvSpPr>
        <p:spPr>
          <a:xfrm>
            <a:off x="5177962" y="2743852"/>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5" name="Textplatzhalter 10"/>
          <p:cNvSpPr>
            <a:spLocks noGrp="1"/>
          </p:cNvSpPr>
          <p:nvPr>
            <p:ph type="body" sz="quarter" idx="40" hasCustomPrompt="1"/>
          </p:nvPr>
        </p:nvSpPr>
        <p:spPr>
          <a:xfrm>
            <a:off x="5177962" y="3204704"/>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grpSp>
        <p:nvGrpSpPr>
          <p:cNvPr id="36" name="Gruppieren 35"/>
          <p:cNvGrpSpPr/>
          <p:nvPr userDrawn="1"/>
        </p:nvGrpSpPr>
        <p:grpSpPr>
          <a:xfrm>
            <a:off x="-95994" y="1163712"/>
            <a:ext cx="72000" cy="3352254"/>
            <a:chOff x="-108520" y="1448780"/>
            <a:chExt cx="72000" cy="3352254"/>
          </a:xfrm>
        </p:grpSpPr>
        <p:sp>
          <p:nvSpPr>
            <p:cNvPr id="37" name="Freihandform 36"/>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37"/>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9" name="Gruppieren 38"/>
          <p:cNvGrpSpPr/>
          <p:nvPr userDrawn="1"/>
        </p:nvGrpSpPr>
        <p:grpSpPr>
          <a:xfrm>
            <a:off x="357710" y="-92546"/>
            <a:ext cx="8533602" cy="72000"/>
            <a:chOff x="395288" y="-92249"/>
            <a:chExt cx="8533602" cy="72000"/>
          </a:xfrm>
        </p:grpSpPr>
        <p:sp>
          <p:nvSpPr>
            <p:cNvPr id="40" name="Freihandform 39"/>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40"/>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41"/>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p:cNvGrpSpPr/>
          <p:nvPr userDrawn="1"/>
        </p:nvGrpSpPr>
        <p:grpSpPr>
          <a:xfrm>
            <a:off x="9167994" y="1163712"/>
            <a:ext cx="72000" cy="3352254"/>
            <a:chOff x="-108520" y="1448780"/>
            <a:chExt cx="72000" cy="3352254"/>
          </a:xfrm>
        </p:grpSpPr>
        <p:sp>
          <p:nvSpPr>
            <p:cNvPr id="45" name="Freihandform 44"/>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45"/>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p:cNvGrpSpPr/>
          <p:nvPr userDrawn="1"/>
        </p:nvGrpSpPr>
        <p:grpSpPr>
          <a:xfrm>
            <a:off x="357710" y="5164046"/>
            <a:ext cx="8533602" cy="72000"/>
            <a:chOff x="395288" y="-92249"/>
            <a:chExt cx="8533602" cy="72000"/>
          </a:xfrm>
        </p:grpSpPr>
        <p:sp>
          <p:nvSpPr>
            <p:cNvPr id="48" name="Freihandform 47"/>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reihandform 48"/>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49"/>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reihandform 50"/>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2" name="Freihandform 51"/>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53"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Tree>
    <p:extLst>
      <p:ext uri="{BB962C8B-B14F-4D97-AF65-F5344CB8AC3E}">
        <p14:creationId xmlns:p14="http://schemas.microsoft.com/office/powerpoint/2010/main" val="305397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rennfolie">
    <p:spTree>
      <p:nvGrpSpPr>
        <p:cNvPr id="1" name=""/>
        <p:cNvGrpSpPr/>
        <p:nvPr/>
      </p:nvGrpSpPr>
      <p:grpSpPr>
        <a:xfrm>
          <a:off x="0" y="0"/>
          <a:ext cx="0" cy="0"/>
          <a:chOff x="0" y="0"/>
          <a:chExt cx="0" cy="0"/>
        </a:xfrm>
      </p:grpSpPr>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4" descr="Z:\Kunden\Hamburg_Marketing\Bildmaterial\Logos_Gesellschaften\HamburgLogo_Weiße_Typo.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9" y="4515735"/>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17"/>
          <p:cNvSpPr>
            <a:spLocks noGrp="1"/>
          </p:cNvSpPr>
          <p:nvPr>
            <p:ph type="body" sz="quarter" idx="17" hasCustomPrompt="1"/>
          </p:nvPr>
        </p:nvSpPr>
        <p:spPr bwMode="gray">
          <a:xfrm>
            <a:off x="5904148" y="1138204"/>
            <a:ext cx="2981718" cy="2981718"/>
          </a:xfrm>
          <a:prstGeom prst="ellipse">
            <a:avLst/>
          </a:prstGeom>
          <a:solidFill>
            <a:schemeClr val="accent6"/>
          </a:solidFill>
        </p:spPr>
        <p:txBody>
          <a:bodyPr wrap="none" anchor="ctr" anchorCtr="0">
            <a:noAutofit/>
          </a:bodyPr>
          <a:lstStyle>
            <a:lvl1pPr algn="ctr">
              <a:spcBef>
                <a:spcPts val="0"/>
              </a:spcBef>
              <a:defRPr sz="16600" cap="none" baseline="0">
                <a:solidFill>
                  <a:schemeClr val="bg1"/>
                </a:solidFill>
              </a:defRPr>
            </a:lvl1pPr>
            <a:lvl2pPr>
              <a:defRPr sz="1200"/>
            </a:lvl2pPr>
            <a:lvl3pPr>
              <a:defRPr sz="1200"/>
            </a:lvl3pPr>
            <a:lvl4pPr>
              <a:defRPr sz="1200"/>
            </a:lvl4pPr>
            <a:lvl5pPr>
              <a:defRPr sz="1200"/>
            </a:lvl5pPr>
          </a:lstStyle>
          <a:p>
            <a:pPr lvl="0"/>
            <a:r>
              <a:rPr lang="de-DE" dirty="0"/>
              <a:t>01</a:t>
            </a:r>
            <a:endParaRPr lang="en-US" dirty="0"/>
          </a:p>
        </p:txBody>
      </p:sp>
      <p:sp>
        <p:nvSpPr>
          <p:cNvPr id="24" name="Textplatzhalter 10"/>
          <p:cNvSpPr>
            <a:spLocks noGrp="1"/>
          </p:cNvSpPr>
          <p:nvPr>
            <p:ph type="body" sz="quarter" idx="23" hasCustomPrompt="1"/>
          </p:nvPr>
        </p:nvSpPr>
        <p:spPr>
          <a:xfrm>
            <a:off x="358775" y="1599642"/>
            <a:ext cx="5041317" cy="923330"/>
          </a:xfrm>
        </p:spPr>
        <p:txBody>
          <a:bodyPr anchor="ctr" anchorCtr="0"/>
          <a:lstStyle>
            <a:lvl1pPr>
              <a:spcBef>
                <a:spcPts val="0"/>
              </a:spcBef>
              <a:defRPr sz="3000" b="0" cap="all" baseline="0">
                <a:solidFill>
                  <a:schemeClr val="accent1"/>
                </a:solidFill>
              </a:defRPr>
            </a:lvl1pPr>
          </a:lstStyle>
          <a:p>
            <a:pPr lvl="0"/>
            <a:r>
              <a:rPr lang="de-DE" dirty="0"/>
              <a:t>Platzhalter für einen </a:t>
            </a:r>
            <a:r>
              <a:rPr lang="de-DE" dirty="0" err="1"/>
              <a:t>Agendapunkt</a:t>
            </a:r>
            <a:endParaRPr lang="de-DE" dirty="0"/>
          </a:p>
        </p:txBody>
      </p:sp>
      <p:grpSp>
        <p:nvGrpSpPr>
          <p:cNvPr id="10" name="Gruppieren 9"/>
          <p:cNvGrpSpPr/>
          <p:nvPr userDrawn="1"/>
        </p:nvGrpSpPr>
        <p:grpSpPr>
          <a:xfrm>
            <a:off x="-95994" y="1163712"/>
            <a:ext cx="72000" cy="3352254"/>
            <a:chOff x="-108520" y="1448780"/>
            <a:chExt cx="72000" cy="3352254"/>
          </a:xfrm>
        </p:grpSpPr>
        <p:sp>
          <p:nvSpPr>
            <p:cNvPr id="11" name="Freihandform 10"/>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357710" y="-92546"/>
            <a:ext cx="8533602" cy="72000"/>
            <a:chOff x="395288" y="-92249"/>
            <a:chExt cx="8533602" cy="72000"/>
          </a:xfrm>
        </p:grpSpPr>
        <p:sp>
          <p:nvSpPr>
            <p:cNvPr id="15" name="Freihandform 1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userDrawn="1"/>
        </p:nvGrpSpPr>
        <p:grpSpPr>
          <a:xfrm>
            <a:off x="9167994" y="1163712"/>
            <a:ext cx="72000" cy="3352254"/>
            <a:chOff x="-108520" y="1448780"/>
            <a:chExt cx="72000" cy="3352254"/>
          </a:xfrm>
        </p:grpSpPr>
        <p:sp>
          <p:nvSpPr>
            <p:cNvPr id="20" name="Freihandform 1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userDrawn="1"/>
        </p:nvGrpSpPr>
        <p:grpSpPr>
          <a:xfrm>
            <a:off x="357710" y="5164046"/>
            <a:ext cx="8533602" cy="72000"/>
            <a:chOff x="395288" y="-92249"/>
            <a:chExt cx="8533602" cy="72000"/>
          </a:xfrm>
        </p:grpSpPr>
        <p:sp>
          <p:nvSpPr>
            <p:cNvPr id="23" name="Freihandform 2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Freihandform 27"/>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
        <p:nvSpPr>
          <p:cNvPr id="29"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Tree>
    <p:extLst>
      <p:ext uri="{BB962C8B-B14F-4D97-AF65-F5344CB8AC3E}">
        <p14:creationId xmlns:p14="http://schemas.microsoft.com/office/powerpoint/2010/main" val="107091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hell_0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Textplatzhalter 7"/>
          <p:cNvSpPr>
            <a:spLocks noGrp="1"/>
          </p:cNvSpPr>
          <p:nvPr>
            <p:ph type="body" sz="quarter" idx="14"/>
          </p:nvPr>
        </p:nvSpPr>
        <p:spPr>
          <a:xfrm>
            <a:off x="4716462" y="1110450"/>
            <a:ext cx="4176713" cy="137473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7" name="Foliennummernplatzhalter 5"/>
          <p:cNvSpPr>
            <a:spLocks noGrp="1"/>
          </p:cNvSpPr>
          <p:nvPr>
            <p:ph type="sldNum" sz="quarter" idx="4"/>
          </p:nvPr>
        </p:nvSpPr>
        <p:spPr bwMode="gray">
          <a:xfrm>
            <a:off x="1103141" y="4960116"/>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4"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3" name="Textfeld 2"/>
          <p:cNvSpPr txBox="1"/>
          <p:nvPr userDrawn="1"/>
        </p:nvSpPr>
        <p:spPr>
          <a:xfrm>
            <a:off x="4716462" y="4516438"/>
            <a:ext cx="4176000" cy="123111"/>
          </a:xfrm>
          <a:prstGeom prst="rect">
            <a:avLst/>
          </a:prstGeom>
        </p:spPr>
        <p:txBody>
          <a:bodyPr vert="horz" lIns="0" tIns="0" rIns="0" bIns="0" rtlCol="0">
            <a:spAutoFit/>
          </a:bodyPr>
          <a:lstStyle>
            <a:lvl1pPr lvl="0" indent="0" algn="r">
              <a:spcBef>
                <a:spcPts val="1200"/>
              </a:spcBef>
              <a:buFont typeface="Arial" pitchFamily="34" charset="0"/>
              <a:buNone/>
              <a:defRPr sz="800" b="0" cap="none" baseline="0">
                <a:solidFill>
                  <a:schemeClr val="bg2"/>
                </a:solidFill>
              </a:defRPr>
            </a:lvl1pPr>
            <a:lvl2pPr marL="0" indent="0">
              <a:spcBef>
                <a:spcPts val="800"/>
              </a:spcBef>
              <a:buFont typeface="Arial" pitchFamily="34" charset="0"/>
              <a:buNone/>
              <a:defRPr sz="1600">
                <a:solidFill>
                  <a:schemeClr val="accent1"/>
                </a:solidFill>
              </a:defRPr>
            </a:lvl2pPr>
            <a:lvl3pPr marL="269875" indent="-269875">
              <a:spcBef>
                <a:spcPts val="400"/>
              </a:spcBef>
              <a:buClr>
                <a:schemeClr val="accent1"/>
              </a:buClr>
              <a:buSzPct val="150000"/>
              <a:buFont typeface="Arial" pitchFamily="34" charset="0"/>
              <a:buChar char="•"/>
              <a:defRPr sz="1600">
                <a:solidFill>
                  <a:schemeClr val="accent1"/>
                </a:solidFill>
              </a:defRPr>
            </a:lvl3pPr>
            <a:lvl4pPr marL="538163" indent="-268288">
              <a:spcBef>
                <a:spcPts val="200"/>
              </a:spcBef>
              <a:buClr>
                <a:schemeClr val="accent1"/>
              </a:buClr>
              <a:buSzPct val="150000"/>
              <a:buFont typeface="Arial" pitchFamily="34" charset="0"/>
              <a:buChar char="•"/>
              <a:defRPr sz="1400">
                <a:solidFill>
                  <a:schemeClr val="accent1"/>
                </a:solidFill>
              </a:defRPr>
            </a:lvl4pPr>
            <a:lvl5pPr marL="808038" indent="-269875">
              <a:spcBef>
                <a:spcPts val="200"/>
              </a:spcBef>
              <a:buClr>
                <a:schemeClr val="accent1"/>
              </a:buClr>
              <a:buSzPct val="150000"/>
              <a:buFont typeface="Arial" pitchFamily="34" charset="0"/>
              <a:buChar char="•"/>
              <a:defRPr sz="140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de-DE" dirty="0">
                <a:solidFill>
                  <a:schemeClr val="accent5"/>
                </a:solidFill>
              </a:rPr>
              <a:t>www.mediaserver.hamburg.de / Maxim Schulz</a:t>
            </a:r>
          </a:p>
        </p:txBody>
      </p:sp>
    </p:spTree>
    <p:extLst>
      <p:ext uri="{BB962C8B-B14F-4D97-AF65-F5344CB8AC3E}">
        <p14:creationId xmlns:p14="http://schemas.microsoft.com/office/powerpoint/2010/main" val="404007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hell_0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Textplatzhalter 7"/>
          <p:cNvSpPr>
            <a:spLocks noGrp="1"/>
          </p:cNvSpPr>
          <p:nvPr>
            <p:ph type="body" sz="quarter" idx="14"/>
          </p:nvPr>
        </p:nvSpPr>
        <p:spPr>
          <a:xfrm>
            <a:off x="4716462" y="1110450"/>
            <a:ext cx="4176713" cy="137473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12"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10" name="Textfeld 9"/>
          <p:cNvSpPr txBox="1"/>
          <p:nvPr userDrawn="1"/>
        </p:nvSpPr>
        <p:spPr>
          <a:xfrm>
            <a:off x="4716462" y="4516438"/>
            <a:ext cx="4176000" cy="123111"/>
          </a:xfrm>
          <a:prstGeom prst="rect">
            <a:avLst/>
          </a:prstGeom>
        </p:spPr>
        <p:txBody>
          <a:bodyPr vert="horz" lIns="0" tIns="0" rIns="0" bIns="0" rtlCol="0">
            <a:spAutoFit/>
          </a:bodyPr>
          <a:lstStyle>
            <a:lvl1pPr lvl="0" indent="0" algn="r">
              <a:spcBef>
                <a:spcPts val="1200"/>
              </a:spcBef>
              <a:buFont typeface="Arial" pitchFamily="34" charset="0"/>
              <a:buNone/>
              <a:defRPr sz="800" b="0" cap="none" baseline="0">
                <a:solidFill>
                  <a:schemeClr val="bg2"/>
                </a:solidFill>
              </a:defRPr>
            </a:lvl1pPr>
            <a:lvl2pPr marL="0" indent="0">
              <a:spcBef>
                <a:spcPts val="800"/>
              </a:spcBef>
              <a:buFont typeface="Arial" pitchFamily="34" charset="0"/>
              <a:buNone/>
              <a:defRPr sz="1600">
                <a:solidFill>
                  <a:schemeClr val="accent1"/>
                </a:solidFill>
              </a:defRPr>
            </a:lvl2pPr>
            <a:lvl3pPr marL="269875" indent="-269875">
              <a:spcBef>
                <a:spcPts val="400"/>
              </a:spcBef>
              <a:buClr>
                <a:schemeClr val="accent1"/>
              </a:buClr>
              <a:buSzPct val="150000"/>
              <a:buFont typeface="Arial" pitchFamily="34" charset="0"/>
              <a:buChar char="•"/>
              <a:defRPr sz="1600">
                <a:solidFill>
                  <a:schemeClr val="accent1"/>
                </a:solidFill>
              </a:defRPr>
            </a:lvl3pPr>
            <a:lvl4pPr marL="538163" indent="-268288">
              <a:spcBef>
                <a:spcPts val="200"/>
              </a:spcBef>
              <a:buClr>
                <a:schemeClr val="accent1"/>
              </a:buClr>
              <a:buSzPct val="150000"/>
              <a:buFont typeface="Arial" pitchFamily="34" charset="0"/>
              <a:buChar char="•"/>
              <a:defRPr sz="1400">
                <a:solidFill>
                  <a:schemeClr val="accent1"/>
                </a:solidFill>
              </a:defRPr>
            </a:lvl4pPr>
            <a:lvl5pPr marL="808038" indent="-269875">
              <a:spcBef>
                <a:spcPts val="200"/>
              </a:spcBef>
              <a:buClr>
                <a:schemeClr val="accent1"/>
              </a:buClr>
              <a:buSzPct val="150000"/>
              <a:buFont typeface="Arial" pitchFamily="34" charset="0"/>
              <a:buChar char="•"/>
              <a:defRPr sz="140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de-DE" dirty="0">
                <a:solidFill>
                  <a:schemeClr val="accent5"/>
                </a:solidFill>
              </a:rPr>
              <a:t>www.mediaserver.hamburg.de / Jörg Modrow</a:t>
            </a:r>
          </a:p>
        </p:txBody>
      </p:sp>
    </p:spTree>
    <p:extLst>
      <p:ext uri="{BB962C8B-B14F-4D97-AF65-F5344CB8AC3E}">
        <p14:creationId xmlns:p14="http://schemas.microsoft.com/office/powerpoint/2010/main" val="14287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hell_03">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r>
              <a:rPr lang="de-DE" noProof="0"/>
              <a:t>Platzhalter für den Präsentationstitel</a:t>
            </a:r>
          </a:p>
        </p:txBody>
      </p:sp>
      <p:sp>
        <p:nvSpPr>
          <p:cNvPr id="8" name="Textplatzhalter 7"/>
          <p:cNvSpPr>
            <a:spLocks noGrp="1"/>
          </p:cNvSpPr>
          <p:nvPr>
            <p:ph type="body" sz="quarter" idx="13"/>
          </p:nvPr>
        </p:nvSpPr>
        <p:spPr>
          <a:xfrm>
            <a:off x="358775"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Textplatzhalter 7"/>
          <p:cNvSpPr>
            <a:spLocks noGrp="1"/>
          </p:cNvSpPr>
          <p:nvPr>
            <p:ph type="body" sz="quarter" idx="14"/>
          </p:nvPr>
        </p:nvSpPr>
        <p:spPr>
          <a:xfrm>
            <a:off x="4716462" y="1110450"/>
            <a:ext cx="4176713" cy="1374735"/>
          </a:xfrm>
        </p:spPr>
        <p:txBody>
          <a:bodyPr/>
          <a:lstStyle>
            <a:lvl5pPr>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12"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10" name="Textfeld 9"/>
          <p:cNvSpPr txBox="1"/>
          <p:nvPr userDrawn="1"/>
        </p:nvSpPr>
        <p:spPr>
          <a:xfrm>
            <a:off x="4716462" y="4516438"/>
            <a:ext cx="4176000" cy="123111"/>
          </a:xfrm>
          <a:prstGeom prst="rect">
            <a:avLst/>
          </a:prstGeom>
        </p:spPr>
        <p:txBody>
          <a:bodyPr vert="horz" lIns="0" tIns="0" rIns="0" bIns="0" rtlCol="0">
            <a:spAutoFit/>
          </a:bodyPr>
          <a:lstStyle>
            <a:lvl1pPr lvl="0" indent="0" algn="r">
              <a:spcBef>
                <a:spcPts val="1200"/>
              </a:spcBef>
              <a:buFont typeface="Arial" pitchFamily="34" charset="0"/>
              <a:buNone/>
              <a:defRPr sz="800" b="0" cap="none" baseline="0">
                <a:solidFill>
                  <a:schemeClr val="bg2"/>
                </a:solidFill>
              </a:defRPr>
            </a:lvl1pPr>
            <a:lvl2pPr marL="0" indent="0">
              <a:spcBef>
                <a:spcPts val="800"/>
              </a:spcBef>
              <a:buFont typeface="Arial" pitchFamily="34" charset="0"/>
              <a:buNone/>
              <a:defRPr sz="1600">
                <a:solidFill>
                  <a:schemeClr val="accent1"/>
                </a:solidFill>
              </a:defRPr>
            </a:lvl2pPr>
            <a:lvl3pPr marL="269875" indent="-269875">
              <a:spcBef>
                <a:spcPts val="400"/>
              </a:spcBef>
              <a:buClr>
                <a:schemeClr val="accent1"/>
              </a:buClr>
              <a:buSzPct val="150000"/>
              <a:buFont typeface="Arial" pitchFamily="34" charset="0"/>
              <a:buChar char="•"/>
              <a:defRPr sz="1600">
                <a:solidFill>
                  <a:schemeClr val="accent1"/>
                </a:solidFill>
              </a:defRPr>
            </a:lvl3pPr>
            <a:lvl4pPr marL="538163" indent="-268288">
              <a:spcBef>
                <a:spcPts val="200"/>
              </a:spcBef>
              <a:buClr>
                <a:schemeClr val="accent1"/>
              </a:buClr>
              <a:buSzPct val="150000"/>
              <a:buFont typeface="Arial" pitchFamily="34" charset="0"/>
              <a:buChar char="•"/>
              <a:defRPr sz="1400">
                <a:solidFill>
                  <a:schemeClr val="accent1"/>
                </a:solidFill>
              </a:defRPr>
            </a:lvl4pPr>
            <a:lvl5pPr marL="808038" indent="-269875">
              <a:spcBef>
                <a:spcPts val="200"/>
              </a:spcBef>
              <a:buClr>
                <a:schemeClr val="accent1"/>
              </a:buClr>
              <a:buSzPct val="150000"/>
              <a:buFont typeface="Arial" pitchFamily="34" charset="0"/>
              <a:buChar char="•"/>
              <a:defRPr sz="140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400"/>
              </a:spcBef>
              <a:buClr>
                <a:schemeClr val="accent1"/>
              </a:buClr>
              <a:buSzPct val="150000"/>
            </a:pPr>
            <a:r>
              <a:rPr lang="de-DE" sz="800" dirty="0">
                <a:solidFill>
                  <a:schemeClr val="accent5"/>
                </a:solidFill>
              </a:rPr>
              <a:t>www.mediaserver.hamburg.de / Michael Zapf</a:t>
            </a:r>
          </a:p>
        </p:txBody>
      </p:sp>
    </p:spTree>
    <p:extLst>
      <p:ext uri="{BB962C8B-B14F-4D97-AF65-F5344CB8AC3E}">
        <p14:creationId xmlns:p14="http://schemas.microsoft.com/office/powerpoint/2010/main" val="185475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3"/>
            </p:custDataLst>
            <p:extLst>
              <p:ext uri="{D42A27DB-BD31-4B8C-83A1-F6EECF244321}">
                <p14:modId xmlns:p14="http://schemas.microsoft.com/office/powerpoint/2010/main" val="3526587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24" imgW="344" imgH="344" progId="TCLayout.ActiveDocument.1">
                  <p:embed/>
                </p:oleObj>
              </mc:Choice>
              <mc:Fallback>
                <p:oleObj name="think-cell Folie" r:id="rId24" imgW="344" imgH="344" progId="TCLayout.ActiveDocument.1">
                  <p:embed/>
                  <p:pic>
                    <p:nvPicPr>
                      <p:cNvPr id="4" name="Objekt 3" hidden="1"/>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5" name="Rechteck 24"/>
          <p:cNvSpPr/>
          <p:nvPr/>
        </p:nvSpPr>
        <p:spPr>
          <a:xfrm>
            <a:off x="0" y="4778322"/>
            <a:ext cx="9144000" cy="365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7" name="Picture 4" descr="Z:\Kunden\Hamburg_Marketing\Bildmaterial\Logos_Gesellschaften\HamburgLogo_Weiße_Typo.wm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gray">
          <a:xfrm>
            <a:off x="7804739" y="4856832"/>
            <a:ext cx="1090121" cy="203202"/>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bwMode="gray">
          <a:xfrm>
            <a:off x="358775" y="279134"/>
            <a:ext cx="8529485" cy="720197"/>
          </a:xfrm>
          <a:prstGeom prst="rect">
            <a:avLst/>
          </a:prstGeom>
        </p:spPr>
        <p:txBody>
          <a:bodyPr vert="horz"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358775" y="1110450"/>
            <a:ext cx="8529485" cy="1374735"/>
          </a:xfrm>
          <a:prstGeom prst="rect">
            <a:avLst/>
          </a:prstGeom>
        </p:spPr>
        <p:txBody>
          <a:bodyPr vert="horz" lIns="0" tIns="0" rIns="0" bIns="0" rtlCol="0">
            <a:sp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3"/>
          </p:nvPr>
        </p:nvSpPr>
        <p:spPr bwMode="gray">
          <a:xfrm>
            <a:off x="1103140" y="4667572"/>
            <a:ext cx="1926000" cy="218473"/>
          </a:xfrm>
          <a:prstGeom prst="rect">
            <a:avLst/>
          </a:prstGeom>
          <a:solidFill>
            <a:schemeClr val="bg2"/>
          </a:solidFill>
        </p:spPr>
        <p:txBody>
          <a:bodyPr vert="horz" wrap="none" lIns="36000" tIns="39600" rIns="36000" bIns="39600" rtlCol="0" anchor="ctr">
            <a:noAutofit/>
          </a:bodyPr>
          <a:lstStyle>
            <a:lvl1pPr algn="l">
              <a:defRPr sz="900" cap="none" baseline="0">
                <a:solidFill>
                  <a:schemeClr val="accent1"/>
                </a:solidFill>
              </a:defRPr>
            </a:lvl1pPr>
          </a:lstStyle>
          <a:p>
            <a:r>
              <a:rPr lang="de-DE" dirty="0"/>
              <a:t>Platzhalter für den Präsentationstitel</a:t>
            </a:r>
          </a:p>
        </p:txBody>
      </p:sp>
      <p:sp>
        <p:nvSpPr>
          <p:cNvPr id="6"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grpSp>
        <p:nvGrpSpPr>
          <p:cNvPr id="12" name="Gruppieren 11"/>
          <p:cNvGrpSpPr/>
          <p:nvPr/>
        </p:nvGrpSpPr>
        <p:grpSpPr>
          <a:xfrm>
            <a:off x="-95994" y="1163712"/>
            <a:ext cx="72000" cy="3352254"/>
            <a:chOff x="-108520" y="1448780"/>
            <a:chExt cx="72000" cy="3352254"/>
          </a:xfrm>
        </p:grpSpPr>
        <p:sp>
          <p:nvSpPr>
            <p:cNvPr id="13" name="Freihandform 12"/>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p:cNvGrpSpPr/>
          <p:nvPr/>
        </p:nvGrpSpPr>
        <p:grpSpPr>
          <a:xfrm>
            <a:off x="357710" y="-92546"/>
            <a:ext cx="8533602" cy="72000"/>
            <a:chOff x="395288" y="-92249"/>
            <a:chExt cx="8533602" cy="72000"/>
          </a:xfrm>
        </p:grpSpPr>
        <p:sp>
          <p:nvSpPr>
            <p:cNvPr id="21" name="Freihandform 20"/>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 name="Gruppieren 32"/>
          <p:cNvGrpSpPr/>
          <p:nvPr/>
        </p:nvGrpSpPr>
        <p:grpSpPr>
          <a:xfrm>
            <a:off x="9167994" y="1163712"/>
            <a:ext cx="72000" cy="3352254"/>
            <a:chOff x="-108520" y="1448780"/>
            <a:chExt cx="72000" cy="3352254"/>
          </a:xfrm>
        </p:grpSpPr>
        <p:sp>
          <p:nvSpPr>
            <p:cNvPr id="34" name="Freihandform 33"/>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34"/>
            <p:cNvSpPr/>
            <p:nvPr userDrawn="1"/>
          </p:nvSpPr>
          <p:spPr>
            <a:xfrm>
              <a:off x="-108520" y="4801034"/>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Gruppieren 35"/>
          <p:cNvGrpSpPr/>
          <p:nvPr/>
        </p:nvGrpSpPr>
        <p:grpSpPr>
          <a:xfrm>
            <a:off x="357710" y="5164046"/>
            <a:ext cx="8533602" cy="72000"/>
            <a:chOff x="395288" y="-92249"/>
            <a:chExt cx="8533602" cy="72000"/>
          </a:xfrm>
        </p:grpSpPr>
        <p:sp>
          <p:nvSpPr>
            <p:cNvPr id="37" name="Freihandform 36"/>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37"/>
            <p:cNvSpPr/>
            <p:nvPr userDrawn="1"/>
          </p:nvSpPr>
          <p:spPr>
            <a:xfrm>
              <a:off x="4573406"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userDrawn="1"/>
          </p:nvSpPr>
          <p:spPr>
            <a:xfrm>
              <a:off x="8928890"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Freihandform 27"/>
          <p:cNvSpPr>
            <a:spLocks noChangeAspect="1"/>
          </p:cNvSpPr>
          <p:nvPr/>
        </p:nvSpPr>
        <p:spPr bwMode="gray">
          <a:xfrm>
            <a:off x="0" y="4643322"/>
            <a:ext cx="946800" cy="270000"/>
          </a:xfrm>
          <a:custGeom>
            <a:avLst/>
            <a:gdLst/>
            <a:ahLst/>
            <a:cxnLst/>
            <a:rect l="l" t="t" r="r" b="b"/>
            <a:pathLst>
              <a:path w="946800" h="270000">
                <a:moveTo>
                  <a:pt x="0" y="0"/>
                </a:moveTo>
                <a:lnTo>
                  <a:pt x="407" y="0"/>
                </a:lnTo>
                <a:lnTo>
                  <a:pt x="513546" y="0"/>
                </a:lnTo>
                <a:lnTo>
                  <a:pt x="544621" y="0"/>
                </a:lnTo>
                <a:lnTo>
                  <a:pt x="595565" y="0"/>
                </a:lnTo>
                <a:lnTo>
                  <a:pt x="946800" y="0"/>
                </a:lnTo>
                <a:lnTo>
                  <a:pt x="790687" y="229347"/>
                </a:lnTo>
                <a:cubicBezTo>
                  <a:pt x="773288" y="253081"/>
                  <a:pt x="752401" y="268960"/>
                  <a:pt x="719303" y="270000"/>
                </a:cubicBezTo>
                <a:lnTo>
                  <a:pt x="595565" y="270000"/>
                </a:lnTo>
                <a:lnTo>
                  <a:pt x="544621" y="270000"/>
                </a:lnTo>
                <a:lnTo>
                  <a:pt x="513546" y="270000"/>
                </a:lnTo>
                <a:lnTo>
                  <a:pt x="407" y="270000"/>
                </a:lnTo>
                <a:lnTo>
                  <a:pt x="0" y="270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798855"/>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4" r:id="rId3"/>
    <p:sldLayoutId id="2147483663" r:id="rId4"/>
    <p:sldLayoutId id="2147483677" r:id="rId5"/>
    <p:sldLayoutId id="2147483678" r:id="rId6"/>
    <p:sldLayoutId id="2147483685" r:id="rId7"/>
    <p:sldLayoutId id="2147483712" r:id="rId8"/>
    <p:sldLayoutId id="2147483686" r:id="rId9"/>
    <p:sldLayoutId id="2147483687" r:id="rId10"/>
    <p:sldLayoutId id="2147483688" r:id="rId11"/>
    <p:sldLayoutId id="2147483684" r:id="rId12"/>
    <p:sldLayoutId id="2147483689" r:id="rId13"/>
    <p:sldLayoutId id="2147483690" r:id="rId14"/>
    <p:sldLayoutId id="2147483691" r:id="rId15"/>
    <p:sldLayoutId id="2147483692" r:id="rId16"/>
    <p:sldLayoutId id="2147483707" r:id="rId17"/>
    <p:sldLayoutId id="2147483693" r:id="rId18"/>
    <p:sldLayoutId id="2147483667" r:id="rId19"/>
    <p:sldLayoutId id="2147483710" r:id="rId20"/>
    <p:sldLayoutId id="2147483716" r:id="rId21"/>
  </p:sldLayoutIdLst>
  <p:hf hdr="0" dt="0"/>
  <p:txStyles>
    <p:titleStyle>
      <a:lvl1pPr algn="l" defTabSz="914400" rtl="0" eaLnBrk="1" latinLnBrk="0" hangingPunct="1">
        <a:lnSpc>
          <a:spcPct val="90000"/>
        </a:lnSpc>
        <a:spcBef>
          <a:spcPct val="0"/>
        </a:spcBef>
        <a:buNone/>
        <a:defRPr sz="2600" kern="1200" cap="all" baseline="0">
          <a:solidFill>
            <a:schemeClr val="accent1"/>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269875" indent="-269875" algn="l" defTabSz="914400" rtl="0" eaLnBrk="1" latinLnBrk="0" hangingPunct="1">
        <a:spcBef>
          <a:spcPts val="400"/>
        </a:spcBef>
        <a:buClr>
          <a:schemeClr val="accent1"/>
        </a:buClr>
        <a:buSzPct val="150000"/>
        <a:buFont typeface="Arial" pitchFamily="34" charset="0"/>
        <a:buChar char="•"/>
        <a:defRPr sz="1600" kern="1200">
          <a:solidFill>
            <a:schemeClr val="accent1"/>
          </a:solidFill>
          <a:latin typeface="+mn-lt"/>
          <a:ea typeface="+mn-ea"/>
          <a:cs typeface="+mn-cs"/>
        </a:defRPr>
      </a:lvl3pPr>
      <a:lvl4pPr marL="538163" indent="-268288" algn="l" defTabSz="914400" rtl="0" eaLnBrk="1" latinLnBrk="0" hangingPunct="1">
        <a:spcBef>
          <a:spcPts val="200"/>
        </a:spcBef>
        <a:buClr>
          <a:schemeClr val="accent1"/>
        </a:buClr>
        <a:buSzPct val="150000"/>
        <a:buFont typeface="Arial" pitchFamily="34" charset="0"/>
        <a:buChar char="•"/>
        <a:defRPr sz="1400" kern="1200">
          <a:solidFill>
            <a:schemeClr val="accent1"/>
          </a:solidFill>
          <a:latin typeface="+mn-lt"/>
          <a:ea typeface="+mn-ea"/>
          <a:cs typeface="+mn-cs"/>
        </a:defRPr>
      </a:lvl4pPr>
      <a:lvl5pPr marL="808038" indent="-269875" algn="l" defTabSz="914400" rtl="0" eaLnBrk="1" latinLnBrk="0" hangingPunct="1">
        <a:spcBef>
          <a:spcPts val="200"/>
        </a:spcBef>
        <a:buClr>
          <a:schemeClr val="accent1"/>
        </a:buClr>
        <a:buSzPct val="15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www.xrepository.de/details/urn:xoev-de:agxamtshilfe:standard:xamtshilf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amtshilfe.net/index.php/de/kontakt"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3.sv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mailto:xamtshilfe@beitragsservice.de" TargetMode="Externa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xoev.de/"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1" b="31"/>
          <a:stretch>
            <a:fillRect/>
          </a:stretch>
        </p:blipFill>
        <p:spPr>
          <a:xfrm>
            <a:off x="0" y="6042"/>
            <a:ext cx="9144000" cy="3715200"/>
          </a:xfrm>
        </p:spPr>
      </p:pic>
      <p:sp>
        <p:nvSpPr>
          <p:cNvPr id="7" name="Textplatzhalter 6"/>
          <p:cNvSpPr>
            <a:spLocks noGrp="1"/>
          </p:cNvSpPr>
          <p:nvPr>
            <p:ph type="body" sz="quarter" idx="10"/>
          </p:nvPr>
        </p:nvSpPr>
        <p:spPr>
          <a:xfrm>
            <a:off x="358775" y="4108537"/>
            <a:ext cx="6177492" cy="923330"/>
          </a:xfrm>
        </p:spPr>
        <p:txBody>
          <a:bodyPr/>
          <a:lstStyle/>
          <a:p>
            <a:r>
              <a:rPr lang="de-DE" dirty="0"/>
              <a:t>20.09.2023 – Landesarbeitstagung 2023, </a:t>
            </a:r>
          </a:p>
          <a:p>
            <a:r>
              <a:rPr lang="de-DE" dirty="0"/>
              <a:t>Fachverband der Kommunalkassenverwalter, Landesverband Schleswig-Holstein e.V.</a:t>
            </a:r>
          </a:p>
          <a:p>
            <a:endParaRPr lang="de-DE" dirty="0"/>
          </a:p>
          <a:p>
            <a:r>
              <a:rPr lang="de-DE" dirty="0"/>
              <a:t>Marcel Kautz – Kasse.Hamburg</a:t>
            </a:r>
          </a:p>
          <a:p>
            <a:r>
              <a:rPr lang="de-DE" dirty="0"/>
              <a:t>Niklaas Heidelbach und Julian Behrens – Dataport AöR	</a:t>
            </a:r>
          </a:p>
        </p:txBody>
      </p:sp>
      <p:sp>
        <p:nvSpPr>
          <p:cNvPr id="10" name="Textplatzhalter 9"/>
          <p:cNvSpPr>
            <a:spLocks noGrp="1"/>
          </p:cNvSpPr>
          <p:nvPr>
            <p:ph type="body" sz="quarter" idx="12"/>
          </p:nvPr>
        </p:nvSpPr>
        <p:spPr>
          <a:xfrm>
            <a:off x="0" y="6042"/>
            <a:ext cx="6041346" cy="3715200"/>
          </a:xfrm>
        </p:spPr>
        <p:txBody>
          <a:bodyPr/>
          <a:lstStyle/>
          <a:p>
            <a:r>
              <a:rPr lang="de-DE" dirty="0" err="1"/>
              <a:t>XAmtshilfe</a:t>
            </a:r>
            <a:endParaRPr lang="de-DE" dirty="0"/>
          </a:p>
        </p:txBody>
      </p:sp>
      <p:sp>
        <p:nvSpPr>
          <p:cNvPr id="11" name="Textplatzhalter 10"/>
          <p:cNvSpPr>
            <a:spLocks noGrp="1"/>
          </p:cNvSpPr>
          <p:nvPr>
            <p:ph type="body" sz="quarter" idx="13"/>
          </p:nvPr>
        </p:nvSpPr>
        <p:spPr/>
        <p:txBody>
          <a:bodyPr/>
          <a:lstStyle/>
          <a:p>
            <a:r>
              <a:rPr lang="en-GB" dirty="0"/>
              <a:t>www.mediaserver.hamburg.de / Maxim Schulz</a:t>
            </a:r>
          </a:p>
        </p:txBody>
      </p:sp>
      <p:sp>
        <p:nvSpPr>
          <p:cNvPr id="2" name="Untertitel 1"/>
          <p:cNvSpPr>
            <a:spLocks noGrp="1"/>
          </p:cNvSpPr>
          <p:nvPr>
            <p:ph type="subTitle" idx="1"/>
          </p:nvPr>
        </p:nvSpPr>
        <p:spPr>
          <a:xfrm>
            <a:off x="358774" y="1857600"/>
            <a:ext cx="4213225" cy="830997"/>
          </a:xfrm>
        </p:spPr>
        <p:txBody>
          <a:bodyPr/>
          <a:lstStyle/>
          <a:p>
            <a:r>
              <a:rPr lang="de-DE" sz="1800" b="1" dirty="0"/>
              <a:t>Prozessdigitalisierung von Amtshilfeersuchen und Erfahrungsbericht</a:t>
            </a:r>
          </a:p>
        </p:txBody>
      </p:sp>
    </p:spTree>
    <p:extLst>
      <p:ext uri="{BB962C8B-B14F-4D97-AF65-F5344CB8AC3E}">
        <p14:creationId xmlns:p14="http://schemas.microsoft.com/office/powerpoint/2010/main" val="290613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843064"/>
            <a:ext cx="8534400" cy="3724096"/>
          </a:xfrm>
        </p:spPr>
        <p:txBody>
          <a:bodyPr/>
          <a:lstStyle/>
          <a:p>
            <a:r>
              <a:rPr lang="de-DE" b="0" dirty="0"/>
              <a:t>Der </a:t>
            </a:r>
            <a:r>
              <a:rPr lang="de-DE" dirty="0"/>
              <a:t>Lebenszyklus</a:t>
            </a:r>
            <a:r>
              <a:rPr lang="de-DE" b="0" dirty="0"/>
              <a:t> eines Amtshilfeersuchens wird im </a:t>
            </a:r>
            <a:r>
              <a:rPr lang="de-DE" b="0" dirty="0" err="1"/>
              <a:t>XAmtshilfe</a:t>
            </a:r>
            <a:r>
              <a:rPr lang="de-DE" b="0" dirty="0"/>
              <a:t>-Schema standardisiert über verschiedene Nachrichtentypen mit festen Eigenschaften vorgegeben. </a:t>
            </a:r>
          </a:p>
          <a:p>
            <a:endParaRPr lang="de-DE" b="0" dirty="0"/>
          </a:p>
          <a:p>
            <a:r>
              <a:rPr lang="de-DE" b="0" dirty="0"/>
              <a:t>Dazu gehören z. B. </a:t>
            </a:r>
          </a:p>
          <a:p>
            <a:pPr marL="285750" indent="-285750">
              <a:spcBef>
                <a:spcPts val="0"/>
              </a:spcBef>
              <a:buFont typeface="Arial" panose="020B0604020202020204" pitchFamily="34" charset="0"/>
              <a:buChar char="•"/>
            </a:pPr>
            <a:r>
              <a:rPr lang="de-DE" b="0" dirty="0"/>
              <a:t>Ersuchen</a:t>
            </a:r>
          </a:p>
          <a:p>
            <a:pPr marL="285750" indent="-285750">
              <a:spcBef>
                <a:spcPts val="0"/>
              </a:spcBef>
              <a:buFont typeface="Arial" panose="020B0604020202020204" pitchFamily="34" charset="0"/>
              <a:buChar char="•"/>
            </a:pPr>
            <a:r>
              <a:rPr lang="de-DE" b="0" dirty="0"/>
              <a:t>Ersuchen Änderung</a:t>
            </a:r>
          </a:p>
          <a:p>
            <a:pPr marL="285750" indent="-285750">
              <a:spcBef>
                <a:spcPts val="0"/>
              </a:spcBef>
              <a:buFont typeface="Arial" panose="020B0604020202020204" pitchFamily="34" charset="0"/>
              <a:buChar char="•"/>
            </a:pPr>
            <a:r>
              <a:rPr lang="de-DE" b="0" dirty="0"/>
              <a:t>Ersuchen Aussetzung</a:t>
            </a:r>
          </a:p>
          <a:p>
            <a:pPr marL="285750" indent="-285750">
              <a:spcBef>
                <a:spcPts val="0"/>
              </a:spcBef>
              <a:buFont typeface="Arial" panose="020B0604020202020204" pitchFamily="34" charset="0"/>
              <a:buChar char="•"/>
            </a:pPr>
            <a:r>
              <a:rPr lang="de-DE" b="0" dirty="0"/>
              <a:t>Ersuchen Rücknahme</a:t>
            </a:r>
          </a:p>
          <a:p>
            <a:pPr marL="285750" indent="-285750">
              <a:spcBef>
                <a:spcPts val="0"/>
              </a:spcBef>
              <a:buFont typeface="Arial" panose="020B0604020202020204" pitchFamily="34" charset="0"/>
              <a:buChar char="•"/>
            </a:pPr>
            <a:r>
              <a:rPr lang="de-DE" b="0" dirty="0"/>
              <a:t>Ersuchen Rückgabe </a:t>
            </a:r>
          </a:p>
          <a:p>
            <a:endParaRPr lang="de-DE" dirty="0"/>
          </a:p>
          <a:p>
            <a:r>
              <a:rPr lang="de-DE" b="0" dirty="0"/>
              <a:t>Aus dem </a:t>
            </a:r>
            <a:r>
              <a:rPr lang="de-DE" b="0" dirty="0" err="1"/>
              <a:t>XAmtshilfe</a:t>
            </a:r>
            <a:r>
              <a:rPr lang="de-DE" b="0" dirty="0"/>
              <a:t>-Schema ergibt sich der Rahmen für eine Integration in Fachverfahren. </a:t>
            </a:r>
          </a:p>
          <a:p>
            <a:r>
              <a:rPr lang="de-DE" b="0" dirty="0"/>
              <a:t>https://www.xoev.de/xamtshilfe-14638</a:t>
            </a:r>
          </a:p>
        </p:txBody>
      </p:sp>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10</a:t>
            </a:fld>
            <a:endParaRPr lang="de-DE" dirty="0"/>
          </a:p>
        </p:txBody>
      </p:sp>
      <p:pic>
        <p:nvPicPr>
          <p:cNvPr id="8" name="Grafik 7">
            <a:extLst>
              <a:ext uri="{FF2B5EF4-FFF2-40B4-BE49-F238E27FC236}">
                <a16:creationId xmlns:a16="http://schemas.microsoft.com/office/drawing/2014/main" id="{26A989C9-FE90-48F2-89FE-0D5670858F83}"/>
              </a:ext>
            </a:extLst>
          </p:cNvPr>
          <p:cNvPicPr>
            <a:picLocks noChangeAspect="1"/>
          </p:cNvPicPr>
          <p:nvPr/>
        </p:nvPicPr>
        <p:blipFill>
          <a:blip r:embed="rId3"/>
          <a:stretch>
            <a:fillRect/>
          </a:stretch>
        </p:blipFill>
        <p:spPr>
          <a:xfrm>
            <a:off x="3119931" y="1333209"/>
            <a:ext cx="5552068" cy="2154965"/>
          </a:xfrm>
          <a:prstGeom prst="rect">
            <a:avLst/>
          </a:prstGeom>
        </p:spPr>
      </p:pic>
      <p:sp>
        <p:nvSpPr>
          <p:cNvPr id="3" name="Textplatzhalter 2">
            <a:extLst>
              <a:ext uri="{FF2B5EF4-FFF2-40B4-BE49-F238E27FC236}">
                <a16:creationId xmlns:a16="http://schemas.microsoft.com/office/drawing/2014/main" id="{2B44AEBD-E5BF-2781-1690-06E16E7CA185}"/>
              </a:ext>
            </a:extLst>
          </p:cNvPr>
          <p:cNvSpPr>
            <a:spLocks noGrp="1"/>
          </p:cNvSpPr>
          <p:nvPr>
            <p:ph type="body" sz="quarter" idx="16"/>
          </p:nvPr>
        </p:nvSpPr>
        <p:spPr>
          <a:xfrm>
            <a:off x="7859608" y="3099174"/>
            <a:ext cx="812391" cy="123111"/>
          </a:xfrm>
        </p:spPr>
        <p:txBody>
          <a:bodyPr/>
          <a:lstStyle/>
          <a:p>
            <a:r>
              <a:rPr lang="de-DE" dirty="0"/>
              <a:t>Bild: © itzbund.de</a:t>
            </a:r>
          </a:p>
        </p:txBody>
      </p:sp>
      <p:sp>
        <p:nvSpPr>
          <p:cNvPr id="2" name="Titel 1">
            <a:extLst>
              <a:ext uri="{FF2B5EF4-FFF2-40B4-BE49-F238E27FC236}">
                <a16:creationId xmlns:a16="http://schemas.microsoft.com/office/drawing/2014/main" id="{5211A7EB-20BD-1778-1888-389950C95871}"/>
              </a:ext>
            </a:extLst>
          </p:cNvPr>
          <p:cNvSpPr>
            <a:spLocks noGrp="1"/>
          </p:cNvSpPr>
          <p:nvPr>
            <p:ph type="title"/>
          </p:nvPr>
        </p:nvSpPr>
        <p:spPr>
          <a:xfrm>
            <a:off x="358776" y="279134"/>
            <a:ext cx="8529485" cy="360099"/>
          </a:xfrm>
        </p:spPr>
        <p:txBody>
          <a:bodyPr/>
          <a:lstStyle/>
          <a:p>
            <a:r>
              <a:rPr lang="de-DE" dirty="0" err="1"/>
              <a:t>XAmtshilfe</a:t>
            </a:r>
            <a:endParaRPr lang="de-DE" dirty="0"/>
          </a:p>
        </p:txBody>
      </p:sp>
      <p:sp>
        <p:nvSpPr>
          <p:cNvPr id="4" name="Fußzeilenplatzhalter 2">
            <a:extLst>
              <a:ext uri="{FF2B5EF4-FFF2-40B4-BE49-F238E27FC236}">
                <a16:creationId xmlns:a16="http://schemas.microsoft.com/office/drawing/2014/main" id="{C2137AC1-ECF1-9E3F-9164-080CA91603C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01988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11</a:t>
            </a:fld>
            <a:endParaRPr lang="de-DE" dirty="0"/>
          </a:p>
        </p:txBody>
      </p:sp>
      <p:sp>
        <p:nvSpPr>
          <p:cNvPr id="10" name="Textplatzhalter 9">
            <a:extLst>
              <a:ext uri="{FF2B5EF4-FFF2-40B4-BE49-F238E27FC236}">
                <a16:creationId xmlns:a16="http://schemas.microsoft.com/office/drawing/2014/main" id="{D1C5D0F9-87B9-45BF-AE4B-07CD08E058E3}"/>
              </a:ext>
            </a:extLst>
          </p:cNvPr>
          <p:cNvSpPr>
            <a:spLocks noGrp="1"/>
          </p:cNvSpPr>
          <p:nvPr>
            <p:ph type="body" sz="quarter" idx="16"/>
          </p:nvPr>
        </p:nvSpPr>
        <p:spPr/>
        <p:txBody>
          <a:bodyPr/>
          <a:lstStyle/>
          <a:p>
            <a:r>
              <a:rPr lang="de-DE" dirty="0"/>
              <a:t>https://www.xrepository.de/details/urn:xoev-de:agxamtshilfe:standard:xamtshilfe</a:t>
            </a:r>
          </a:p>
        </p:txBody>
      </p:sp>
      <p:pic>
        <p:nvPicPr>
          <p:cNvPr id="15" name="Grafik 14">
            <a:extLst>
              <a:ext uri="{FF2B5EF4-FFF2-40B4-BE49-F238E27FC236}">
                <a16:creationId xmlns:a16="http://schemas.microsoft.com/office/drawing/2014/main" id="{10F2CD47-8DDB-4D0D-9BEA-B01F19498504}"/>
              </a:ext>
            </a:extLst>
          </p:cNvPr>
          <p:cNvPicPr>
            <a:picLocks noChangeAspect="1"/>
          </p:cNvPicPr>
          <p:nvPr/>
        </p:nvPicPr>
        <p:blipFill>
          <a:blip r:embed="rId3"/>
          <a:stretch>
            <a:fillRect/>
          </a:stretch>
        </p:blipFill>
        <p:spPr>
          <a:xfrm>
            <a:off x="358774" y="754119"/>
            <a:ext cx="6306503" cy="3393753"/>
          </a:xfrm>
          <a:prstGeom prst="rect">
            <a:avLst/>
          </a:prstGeom>
        </p:spPr>
      </p:pic>
      <p:sp>
        <p:nvSpPr>
          <p:cNvPr id="13" name="Rechteck 12">
            <a:extLst>
              <a:ext uri="{FF2B5EF4-FFF2-40B4-BE49-F238E27FC236}">
                <a16:creationId xmlns:a16="http://schemas.microsoft.com/office/drawing/2014/main" id="{A03F60C4-A25A-4391-B373-975B1D2A9D0B}"/>
              </a:ext>
            </a:extLst>
          </p:cNvPr>
          <p:cNvSpPr/>
          <p:nvPr/>
        </p:nvSpPr>
        <p:spPr>
          <a:xfrm>
            <a:off x="-165657" y="262060"/>
            <a:ext cx="4771371" cy="369332"/>
          </a:xfrm>
          <a:prstGeom prst="rect">
            <a:avLst/>
          </a:prstGeom>
        </p:spPr>
        <p:txBody>
          <a:bodyPr wrap="none">
            <a:spAutoFit/>
          </a:bodyPr>
          <a:lstStyle/>
          <a:p>
            <a:pPr lvl="1"/>
            <a:r>
              <a:rPr lang="de-DE" b="1" dirty="0">
                <a:hlinkClick r:id="rId4"/>
              </a:rPr>
              <a:t>Standard </a:t>
            </a:r>
            <a:r>
              <a:rPr lang="de-DE" b="1" dirty="0" err="1">
                <a:hlinkClick r:id="rId4"/>
              </a:rPr>
              <a:t>XAmtshilfe</a:t>
            </a:r>
            <a:r>
              <a:rPr lang="de-DE" b="1" dirty="0">
                <a:hlinkClick r:id="rId4"/>
              </a:rPr>
              <a:t> (xrepository.de)</a:t>
            </a:r>
            <a:r>
              <a:rPr lang="de-DE" b="1" dirty="0"/>
              <a:t> </a:t>
            </a:r>
          </a:p>
        </p:txBody>
      </p:sp>
      <p:sp>
        <p:nvSpPr>
          <p:cNvPr id="2" name="Fußzeilenplatzhalter 2">
            <a:extLst>
              <a:ext uri="{FF2B5EF4-FFF2-40B4-BE49-F238E27FC236}">
                <a16:creationId xmlns:a16="http://schemas.microsoft.com/office/drawing/2014/main" id="{842EFA99-19A1-05EC-3A26-C6598F8D06E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6747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12</a:t>
            </a:fld>
            <a:endParaRPr lang="de-DE" dirty="0"/>
          </a:p>
        </p:txBody>
      </p:sp>
      <p:sp>
        <p:nvSpPr>
          <p:cNvPr id="2" name="Fußzeilenplatzhalter 2">
            <a:extLst>
              <a:ext uri="{FF2B5EF4-FFF2-40B4-BE49-F238E27FC236}">
                <a16:creationId xmlns:a16="http://schemas.microsoft.com/office/drawing/2014/main" id="{842EFA99-19A1-05EC-3A26-C6598F8D06E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
        <p:nvSpPr>
          <p:cNvPr id="7" name="Titel 1">
            <a:extLst>
              <a:ext uri="{FF2B5EF4-FFF2-40B4-BE49-F238E27FC236}">
                <a16:creationId xmlns:a16="http://schemas.microsoft.com/office/drawing/2014/main" id="{2D09E50C-9365-4D40-B947-0D4B18005469}"/>
              </a:ext>
            </a:extLst>
          </p:cNvPr>
          <p:cNvSpPr>
            <a:spLocks noGrp="1"/>
          </p:cNvSpPr>
          <p:nvPr>
            <p:ph type="title"/>
          </p:nvPr>
        </p:nvSpPr>
        <p:spPr>
          <a:xfrm>
            <a:off x="239863" y="48572"/>
            <a:ext cx="8529485" cy="249299"/>
          </a:xfrm>
        </p:spPr>
        <p:txBody>
          <a:bodyPr/>
          <a:lstStyle/>
          <a:p>
            <a:r>
              <a:rPr lang="de-DE" sz="1800" dirty="0"/>
              <a:t>PDF-Ansicht</a:t>
            </a:r>
          </a:p>
        </p:txBody>
      </p:sp>
      <p:pic>
        <p:nvPicPr>
          <p:cNvPr id="4" name="Grafik 3">
            <a:extLst>
              <a:ext uri="{FF2B5EF4-FFF2-40B4-BE49-F238E27FC236}">
                <a16:creationId xmlns:a16="http://schemas.microsoft.com/office/drawing/2014/main" id="{B8B1A1F7-07C2-49FE-BCA6-92ECE826A1CD}"/>
              </a:ext>
            </a:extLst>
          </p:cNvPr>
          <p:cNvPicPr>
            <a:picLocks noChangeAspect="1"/>
          </p:cNvPicPr>
          <p:nvPr/>
        </p:nvPicPr>
        <p:blipFill>
          <a:blip r:embed="rId3"/>
          <a:stretch>
            <a:fillRect/>
          </a:stretch>
        </p:blipFill>
        <p:spPr>
          <a:xfrm>
            <a:off x="239863" y="324356"/>
            <a:ext cx="3652554" cy="4192082"/>
          </a:xfrm>
          <a:prstGeom prst="rect">
            <a:avLst/>
          </a:prstGeom>
        </p:spPr>
      </p:pic>
      <p:pic>
        <p:nvPicPr>
          <p:cNvPr id="6" name="Grafik 5">
            <a:extLst>
              <a:ext uri="{FF2B5EF4-FFF2-40B4-BE49-F238E27FC236}">
                <a16:creationId xmlns:a16="http://schemas.microsoft.com/office/drawing/2014/main" id="{8B80C5A7-DD6B-401B-B41B-2D53406BB372}"/>
              </a:ext>
            </a:extLst>
          </p:cNvPr>
          <p:cNvPicPr>
            <a:picLocks noChangeAspect="1"/>
          </p:cNvPicPr>
          <p:nvPr/>
        </p:nvPicPr>
        <p:blipFill>
          <a:blip r:embed="rId4"/>
          <a:stretch>
            <a:fillRect/>
          </a:stretch>
        </p:blipFill>
        <p:spPr>
          <a:xfrm>
            <a:off x="4011328" y="365965"/>
            <a:ext cx="3842023" cy="4150473"/>
          </a:xfrm>
          <a:prstGeom prst="rect">
            <a:avLst/>
          </a:prstGeom>
        </p:spPr>
      </p:pic>
    </p:spTree>
    <p:extLst>
      <p:ext uri="{BB962C8B-B14F-4D97-AF65-F5344CB8AC3E}">
        <p14:creationId xmlns:p14="http://schemas.microsoft.com/office/powerpoint/2010/main" val="311540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3</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1830474"/>
            <a:ext cx="5041317" cy="461665"/>
          </a:xfrm>
        </p:spPr>
        <p:txBody>
          <a:bodyPr/>
          <a:lstStyle/>
          <a:p>
            <a:r>
              <a:rPr lang="de-DE" cap="none" dirty="0">
                <a:solidFill>
                  <a:srgbClr val="E10019"/>
                </a:solidFill>
              </a:rPr>
              <a:t>d</a:t>
            </a:r>
            <a:r>
              <a:rPr lang="de-DE" cap="none" dirty="0"/>
              <a:t>Amtshilfe</a:t>
            </a:r>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13</a:t>
            </a:fld>
            <a:endParaRPr lang="de-DE" dirty="0"/>
          </a:p>
        </p:txBody>
      </p:sp>
    </p:spTree>
    <p:extLst>
      <p:ext uri="{BB962C8B-B14F-4D97-AF65-F5344CB8AC3E}">
        <p14:creationId xmlns:p14="http://schemas.microsoft.com/office/powerpoint/2010/main" val="322644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14</a:t>
            </a:fld>
            <a:endParaRPr lang="de-DE" dirty="0"/>
          </a:p>
        </p:txBody>
      </p:sp>
      <p:sp>
        <p:nvSpPr>
          <p:cNvPr id="3" name="Textplatzhalter 2">
            <a:extLst>
              <a:ext uri="{FF2B5EF4-FFF2-40B4-BE49-F238E27FC236}">
                <a16:creationId xmlns:a16="http://schemas.microsoft.com/office/drawing/2014/main" id="{5A9F55E3-9912-4A35-B459-1DF8F3E18544}"/>
              </a:ext>
            </a:extLst>
          </p:cNvPr>
          <p:cNvSpPr>
            <a:spLocks noGrp="1"/>
          </p:cNvSpPr>
          <p:nvPr>
            <p:ph type="body" sz="quarter" idx="16"/>
          </p:nvPr>
        </p:nvSpPr>
        <p:spPr/>
        <p:txBody>
          <a:bodyPr/>
          <a:lstStyle/>
          <a:p>
            <a:r>
              <a:rPr lang="de-DE" dirty="0"/>
              <a:t>https://www.dataport.de/damtshilfe/</a:t>
            </a:r>
          </a:p>
        </p:txBody>
      </p:sp>
      <p:sp>
        <p:nvSpPr>
          <p:cNvPr id="11" name="Rechteck 10">
            <a:extLst>
              <a:ext uri="{FF2B5EF4-FFF2-40B4-BE49-F238E27FC236}">
                <a16:creationId xmlns:a16="http://schemas.microsoft.com/office/drawing/2014/main" id="{8E4A28C3-DA3E-45EA-A83A-234BF0B5D1AA}"/>
              </a:ext>
            </a:extLst>
          </p:cNvPr>
          <p:cNvSpPr/>
          <p:nvPr/>
        </p:nvSpPr>
        <p:spPr>
          <a:xfrm>
            <a:off x="451202" y="526314"/>
            <a:ext cx="8259663" cy="4039567"/>
          </a:xfrm>
          <a:prstGeom prst="rect">
            <a:avLst/>
          </a:prstGeom>
        </p:spPr>
        <p:txBody>
          <a:bodyPr wrap="square">
            <a:spAutoFit/>
          </a:bodyPr>
          <a:lstStyle/>
          <a:p>
            <a:r>
              <a:rPr lang="de-DE" sz="1350" dirty="0">
                <a:solidFill>
                  <a:schemeClr val="accent1"/>
                </a:solidFill>
              </a:rPr>
              <a:t>AMTSHILFE.net ist ein bundesweites E-Government-Projekt zwischen dem Kommunalen Rechenzentrum Minden-</a:t>
            </a:r>
            <a:r>
              <a:rPr lang="de-DE" sz="1350" dirty="0" err="1">
                <a:solidFill>
                  <a:schemeClr val="accent1"/>
                </a:solidFill>
              </a:rPr>
              <a:t>Ravensberg</a:t>
            </a:r>
            <a:r>
              <a:rPr lang="de-DE" sz="1350" dirty="0">
                <a:solidFill>
                  <a:schemeClr val="accent1"/>
                </a:solidFill>
              </a:rPr>
              <a:t>/Lippe (</a:t>
            </a:r>
            <a:r>
              <a:rPr lang="de-DE" sz="1350" dirty="0" err="1">
                <a:solidFill>
                  <a:schemeClr val="accent1"/>
                </a:solidFill>
              </a:rPr>
              <a:t>krz</a:t>
            </a:r>
            <a:r>
              <a:rPr lang="de-DE" sz="1350" dirty="0">
                <a:solidFill>
                  <a:schemeClr val="accent1"/>
                </a:solidFill>
              </a:rPr>
              <a:t> Lemgo), der Kommunalen Datenverarbeitung Oldenburg (KDO) und der DATA-team GmbH aus Leipzig. </a:t>
            </a:r>
          </a:p>
          <a:p>
            <a:endParaRPr lang="de-DE" sz="1350" dirty="0">
              <a:solidFill>
                <a:schemeClr val="accent1"/>
              </a:solidFill>
            </a:endParaRPr>
          </a:p>
          <a:p>
            <a:r>
              <a:rPr lang="de-DE" sz="1350" dirty="0">
                <a:solidFill>
                  <a:schemeClr val="accent1"/>
                </a:solidFill>
              </a:rPr>
              <a:t>Die Software AMTSHILFE.net besteht aus:</a:t>
            </a:r>
          </a:p>
          <a:p>
            <a:pPr marL="214313" indent="-214313">
              <a:buClr>
                <a:schemeClr val="bg2"/>
              </a:buClr>
              <a:buFont typeface="Arial" panose="020B0604020202020204" pitchFamily="34" charset="0"/>
              <a:buChar char="•"/>
            </a:pPr>
            <a:endParaRPr lang="de-DE" sz="1350" dirty="0">
              <a:solidFill>
                <a:schemeClr val="accent1"/>
              </a:solidFill>
            </a:endParaRPr>
          </a:p>
          <a:p>
            <a:pPr marL="285750" indent="-285750">
              <a:buClr>
                <a:schemeClr val="accent1"/>
              </a:buClr>
              <a:buFont typeface="Arial" panose="020B0604020202020204" pitchFamily="34" charset="0"/>
              <a:buChar char="•"/>
            </a:pPr>
            <a:r>
              <a:rPr lang="de-DE" sz="1350" dirty="0">
                <a:solidFill>
                  <a:schemeClr val="accent1"/>
                </a:solidFill>
              </a:rPr>
              <a:t>Server-Komponenten für Hosts und deren Vernetzung</a:t>
            </a:r>
          </a:p>
          <a:p>
            <a:pPr marL="285750" indent="-285750">
              <a:buClr>
                <a:schemeClr val="accent1"/>
              </a:buClr>
              <a:buFont typeface="Arial" panose="020B0604020202020204" pitchFamily="34" charset="0"/>
              <a:buChar char="•"/>
            </a:pPr>
            <a:r>
              <a:rPr lang="de-DE" sz="1350" dirty="0">
                <a:solidFill>
                  <a:schemeClr val="accent1"/>
                </a:solidFill>
              </a:rPr>
              <a:t>einem zentralen AMTSHILFE.net Authority Server zur Ermittlung der zuständigen Vollstreckungsbehörde</a:t>
            </a:r>
          </a:p>
          <a:p>
            <a:pPr marL="285750" indent="-285750">
              <a:buClr>
                <a:schemeClr val="accent1"/>
              </a:buClr>
              <a:buFont typeface="Arial" panose="020B0604020202020204" pitchFamily="34" charset="0"/>
              <a:buChar char="•"/>
            </a:pPr>
            <a:r>
              <a:rPr lang="de-DE" sz="1350" dirty="0">
                <a:solidFill>
                  <a:schemeClr val="accent1"/>
                </a:solidFill>
              </a:rPr>
              <a:t>einem </a:t>
            </a:r>
            <a:r>
              <a:rPr lang="de-DE" sz="1350" b="1" dirty="0">
                <a:solidFill>
                  <a:schemeClr val="accent1"/>
                </a:solidFill>
              </a:rPr>
              <a:t>Web-Client </a:t>
            </a:r>
            <a:r>
              <a:rPr lang="de-DE" sz="1350" dirty="0">
                <a:solidFill>
                  <a:schemeClr val="accent1"/>
                </a:solidFill>
              </a:rPr>
              <a:t>für Verwaltungen ohne Vollstreckungsfachverfahren</a:t>
            </a:r>
          </a:p>
          <a:p>
            <a:pPr marL="285750" indent="-285750">
              <a:buClr>
                <a:schemeClr val="accent1"/>
              </a:buClr>
              <a:buFont typeface="Arial" panose="020B0604020202020204" pitchFamily="34" charset="0"/>
              <a:buChar char="•"/>
            </a:pPr>
            <a:r>
              <a:rPr lang="de-DE" sz="1350" dirty="0">
                <a:solidFill>
                  <a:schemeClr val="accent1"/>
                </a:solidFill>
              </a:rPr>
              <a:t>einer </a:t>
            </a:r>
            <a:r>
              <a:rPr lang="de-DE" sz="1350" b="1" dirty="0">
                <a:solidFill>
                  <a:schemeClr val="accent1"/>
                </a:solidFill>
              </a:rPr>
              <a:t>Webserviceapplikation</a:t>
            </a:r>
            <a:r>
              <a:rPr lang="de-DE" sz="1350" dirty="0">
                <a:solidFill>
                  <a:schemeClr val="accent1"/>
                </a:solidFill>
              </a:rPr>
              <a:t> für die </a:t>
            </a:r>
            <a:r>
              <a:rPr lang="de-DE" sz="1350" b="1" dirty="0">
                <a:solidFill>
                  <a:schemeClr val="accent1"/>
                </a:solidFill>
              </a:rPr>
              <a:t>Anbindung</a:t>
            </a:r>
            <a:r>
              <a:rPr lang="de-DE" sz="1350" dirty="0">
                <a:solidFill>
                  <a:schemeClr val="accent1"/>
                </a:solidFill>
              </a:rPr>
              <a:t> </a:t>
            </a:r>
            <a:r>
              <a:rPr lang="de-DE" sz="1350" b="1" dirty="0">
                <a:solidFill>
                  <a:schemeClr val="accent1"/>
                </a:solidFill>
              </a:rPr>
              <a:t>von</a:t>
            </a:r>
            <a:r>
              <a:rPr lang="de-DE" sz="1350" dirty="0">
                <a:solidFill>
                  <a:schemeClr val="accent1"/>
                </a:solidFill>
              </a:rPr>
              <a:t> </a:t>
            </a:r>
            <a:r>
              <a:rPr lang="de-DE" sz="1350" b="1" dirty="0">
                <a:solidFill>
                  <a:schemeClr val="accent1"/>
                </a:solidFill>
              </a:rPr>
              <a:t>Vollstreckungsfachverfahren</a:t>
            </a:r>
          </a:p>
          <a:p>
            <a:endParaRPr lang="de-DE" sz="1350" dirty="0">
              <a:solidFill>
                <a:schemeClr val="accent1"/>
              </a:solidFill>
            </a:endParaRPr>
          </a:p>
          <a:p>
            <a:r>
              <a:rPr lang="de-DE" sz="1350" dirty="0">
                <a:solidFill>
                  <a:schemeClr val="accent1"/>
                </a:solidFill>
              </a:rPr>
              <a:t>AMTSHILFE.net kombiniert die etablierten und zertifizierten Kommunikationsstandards:</a:t>
            </a:r>
          </a:p>
          <a:p>
            <a:endParaRPr lang="de-DE" sz="1350" dirty="0">
              <a:solidFill>
                <a:schemeClr val="accent1"/>
              </a:solidFill>
            </a:endParaRPr>
          </a:p>
          <a:p>
            <a:pPr marL="214313" indent="-214313">
              <a:buClr>
                <a:schemeClr val="accent1"/>
              </a:buClr>
              <a:buFont typeface="Arial" panose="020B0604020202020204" pitchFamily="34" charset="0"/>
              <a:buChar char="•"/>
            </a:pPr>
            <a:r>
              <a:rPr lang="de-DE" sz="1350" dirty="0" err="1">
                <a:solidFill>
                  <a:schemeClr val="accent1"/>
                </a:solidFill>
              </a:rPr>
              <a:t>XFinanz</a:t>
            </a:r>
            <a:endParaRPr lang="de-DE" sz="1350" dirty="0">
              <a:solidFill>
                <a:schemeClr val="accent1"/>
              </a:solidFill>
            </a:endParaRPr>
          </a:p>
          <a:p>
            <a:pPr marL="214313" indent="-214313">
              <a:buClr>
                <a:schemeClr val="accent1"/>
              </a:buClr>
              <a:buFont typeface="Arial" panose="020B0604020202020204" pitchFamily="34" charset="0"/>
              <a:buChar char="•"/>
            </a:pPr>
            <a:r>
              <a:rPr lang="de-DE" sz="1350" dirty="0">
                <a:solidFill>
                  <a:schemeClr val="accent1"/>
                </a:solidFill>
              </a:rPr>
              <a:t>XAmtshilfe</a:t>
            </a:r>
          </a:p>
          <a:p>
            <a:pPr marL="214313" indent="-214313">
              <a:buClr>
                <a:schemeClr val="accent1"/>
              </a:buClr>
              <a:buFont typeface="Arial" panose="020B0604020202020204" pitchFamily="34" charset="0"/>
              <a:buChar char="•"/>
            </a:pPr>
            <a:r>
              <a:rPr lang="de-DE" sz="1350" dirty="0">
                <a:solidFill>
                  <a:schemeClr val="accent1"/>
                </a:solidFill>
              </a:rPr>
              <a:t>XTA</a:t>
            </a:r>
          </a:p>
          <a:p>
            <a:pPr marL="214313" indent="-214313">
              <a:buClr>
                <a:schemeClr val="accent1"/>
              </a:buClr>
              <a:buFont typeface="Arial" panose="020B0604020202020204" pitchFamily="34" charset="0"/>
              <a:buChar char="•"/>
            </a:pPr>
            <a:r>
              <a:rPr lang="de-DE" sz="1350" dirty="0">
                <a:solidFill>
                  <a:schemeClr val="accent1"/>
                </a:solidFill>
              </a:rPr>
              <a:t>OSCI</a:t>
            </a:r>
          </a:p>
          <a:p>
            <a:endParaRPr lang="de-DE" sz="1350" dirty="0"/>
          </a:p>
        </p:txBody>
      </p:sp>
      <p:sp>
        <p:nvSpPr>
          <p:cNvPr id="12" name="Rechteck: abgerundete Ecken 11">
            <a:extLst>
              <a:ext uri="{FF2B5EF4-FFF2-40B4-BE49-F238E27FC236}">
                <a16:creationId xmlns:a16="http://schemas.microsoft.com/office/drawing/2014/main" id="{69AFE1C2-94E8-40E6-92D3-ACD883750E70}"/>
              </a:ext>
            </a:extLst>
          </p:cNvPr>
          <p:cNvSpPr/>
          <p:nvPr/>
        </p:nvSpPr>
        <p:spPr>
          <a:xfrm>
            <a:off x="451203" y="2414587"/>
            <a:ext cx="6990988" cy="443759"/>
          </a:xfrm>
          <a:prstGeom prst="roundRect">
            <a:avLst/>
          </a:prstGeom>
          <a:noFill/>
          <a:ln>
            <a:solidFill>
              <a:srgbClr val="E1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Textfeld 13">
            <a:extLst>
              <a:ext uri="{FF2B5EF4-FFF2-40B4-BE49-F238E27FC236}">
                <a16:creationId xmlns:a16="http://schemas.microsoft.com/office/drawing/2014/main" id="{657F42CA-26E0-47A8-8FD2-3A9E9A971820}"/>
              </a:ext>
            </a:extLst>
          </p:cNvPr>
          <p:cNvSpPr txBox="1"/>
          <p:nvPr/>
        </p:nvSpPr>
        <p:spPr>
          <a:xfrm>
            <a:off x="7670509" y="2498136"/>
            <a:ext cx="1132784" cy="300082"/>
          </a:xfrm>
          <a:prstGeom prst="rect">
            <a:avLst/>
          </a:prstGeom>
          <a:noFill/>
        </p:spPr>
        <p:txBody>
          <a:bodyPr wrap="square" rtlCol="0">
            <a:spAutoFit/>
          </a:bodyPr>
          <a:lstStyle/>
          <a:p>
            <a:r>
              <a:rPr lang="de-DE" sz="1350" b="1" dirty="0">
                <a:solidFill>
                  <a:schemeClr val="accent1"/>
                </a:solidFill>
              </a:rPr>
              <a:t>dAmtshilfe</a:t>
            </a:r>
          </a:p>
        </p:txBody>
      </p:sp>
      <p:sp>
        <p:nvSpPr>
          <p:cNvPr id="17" name="Pfeil: nach rechts 16">
            <a:extLst>
              <a:ext uri="{FF2B5EF4-FFF2-40B4-BE49-F238E27FC236}">
                <a16:creationId xmlns:a16="http://schemas.microsoft.com/office/drawing/2014/main" id="{D8E9822E-8899-4CF1-BCF0-C46A93DD5913}"/>
              </a:ext>
            </a:extLst>
          </p:cNvPr>
          <p:cNvSpPr/>
          <p:nvPr/>
        </p:nvSpPr>
        <p:spPr>
          <a:xfrm rot="10800000">
            <a:off x="7442190" y="2511649"/>
            <a:ext cx="228320" cy="26348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 name="Rechteck: abgerundete Ecken 17">
            <a:extLst>
              <a:ext uri="{FF2B5EF4-FFF2-40B4-BE49-F238E27FC236}">
                <a16:creationId xmlns:a16="http://schemas.microsoft.com/office/drawing/2014/main" id="{5A30CB0D-D620-48DF-98BE-A1DC99CF18A8}"/>
              </a:ext>
            </a:extLst>
          </p:cNvPr>
          <p:cNvSpPr/>
          <p:nvPr/>
        </p:nvSpPr>
        <p:spPr>
          <a:xfrm>
            <a:off x="501288" y="3835553"/>
            <a:ext cx="1116084" cy="443759"/>
          </a:xfrm>
          <a:prstGeom prst="roundRect">
            <a:avLst/>
          </a:prstGeom>
          <a:noFill/>
          <a:ln>
            <a:solidFill>
              <a:srgbClr val="E1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accent1"/>
              </a:solidFill>
            </a:endParaRPr>
          </a:p>
        </p:txBody>
      </p:sp>
      <p:sp>
        <p:nvSpPr>
          <p:cNvPr id="19" name="Pfeil: nach rechts 18">
            <a:extLst>
              <a:ext uri="{FF2B5EF4-FFF2-40B4-BE49-F238E27FC236}">
                <a16:creationId xmlns:a16="http://schemas.microsoft.com/office/drawing/2014/main" id="{C14A1445-51EC-4FA6-B50E-796F007A54AE}"/>
              </a:ext>
            </a:extLst>
          </p:cNvPr>
          <p:cNvSpPr/>
          <p:nvPr/>
        </p:nvSpPr>
        <p:spPr>
          <a:xfrm rot="10800000">
            <a:off x="1617373" y="3925690"/>
            <a:ext cx="228320" cy="26348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 name="Textfeld 19">
            <a:extLst>
              <a:ext uri="{FF2B5EF4-FFF2-40B4-BE49-F238E27FC236}">
                <a16:creationId xmlns:a16="http://schemas.microsoft.com/office/drawing/2014/main" id="{CD105EF4-C7FE-4A0F-8E9E-0CAA6E730DBE}"/>
              </a:ext>
            </a:extLst>
          </p:cNvPr>
          <p:cNvSpPr txBox="1"/>
          <p:nvPr/>
        </p:nvSpPr>
        <p:spPr>
          <a:xfrm>
            <a:off x="1845693" y="3801455"/>
            <a:ext cx="3434028" cy="507831"/>
          </a:xfrm>
          <a:prstGeom prst="rect">
            <a:avLst/>
          </a:prstGeom>
          <a:noFill/>
        </p:spPr>
        <p:txBody>
          <a:bodyPr wrap="square" rtlCol="0">
            <a:spAutoFit/>
          </a:bodyPr>
          <a:lstStyle/>
          <a:p>
            <a:r>
              <a:rPr lang="de-DE" sz="1350" dirty="0">
                <a:solidFill>
                  <a:schemeClr val="accent1"/>
                </a:solidFill>
              </a:rPr>
              <a:t>Sichere Übermittlung von elektronischen Daten im e-Government</a:t>
            </a:r>
          </a:p>
        </p:txBody>
      </p:sp>
      <p:sp>
        <p:nvSpPr>
          <p:cNvPr id="6" name="Rechteck 5">
            <a:extLst>
              <a:ext uri="{FF2B5EF4-FFF2-40B4-BE49-F238E27FC236}">
                <a16:creationId xmlns:a16="http://schemas.microsoft.com/office/drawing/2014/main" id="{23A2BEF2-2F0F-41EF-91CA-9C1F13416F44}"/>
              </a:ext>
            </a:extLst>
          </p:cNvPr>
          <p:cNvSpPr/>
          <p:nvPr/>
        </p:nvSpPr>
        <p:spPr>
          <a:xfrm>
            <a:off x="451202" y="86400"/>
            <a:ext cx="4107343" cy="400110"/>
          </a:xfrm>
          <a:prstGeom prst="rect">
            <a:avLst/>
          </a:prstGeom>
        </p:spPr>
        <p:txBody>
          <a:bodyPr wrap="none">
            <a:spAutoFit/>
          </a:bodyPr>
          <a:lstStyle/>
          <a:p>
            <a:r>
              <a:rPr lang="de-DE" sz="2000" b="1" dirty="0">
                <a:solidFill>
                  <a:srgbClr val="E10019"/>
                </a:solidFill>
              </a:rPr>
              <a:t>d</a:t>
            </a:r>
            <a:r>
              <a:rPr lang="de-DE" sz="2000" b="1" dirty="0">
                <a:solidFill>
                  <a:schemeClr val="accent1"/>
                </a:solidFill>
              </a:rPr>
              <a:t>Amtshilfe und AMTSHILFE.net </a:t>
            </a:r>
          </a:p>
        </p:txBody>
      </p:sp>
      <p:pic>
        <p:nvPicPr>
          <p:cNvPr id="7" name="Grafik 6">
            <a:extLst>
              <a:ext uri="{FF2B5EF4-FFF2-40B4-BE49-F238E27FC236}">
                <a16:creationId xmlns:a16="http://schemas.microsoft.com/office/drawing/2014/main" id="{20BDE5E1-AF26-4A4A-8DE7-3EAF1C729BE5}"/>
              </a:ext>
            </a:extLst>
          </p:cNvPr>
          <p:cNvPicPr>
            <a:picLocks noChangeAspect="1"/>
          </p:cNvPicPr>
          <p:nvPr/>
        </p:nvPicPr>
        <p:blipFill>
          <a:blip r:embed="rId3"/>
          <a:stretch>
            <a:fillRect/>
          </a:stretch>
        </p:blipFill>
        <p:spPr>
          <a:xfrm>
            <a:off x="7422104" y="3346154"/>
            <a:ext cx="1479933" cy="1159071"/>
          </a:xfrm>
          <a:prstGeom prst="rect">
            <a:avLst/>
          </a:prstGeom>
        </p:spPr>
      </p:pic>
      <p:sp>
        <p:nvSpPr>
          <p:cNvPr id="2" name="Fußzeilenplatzhalter 2">
            <a:extLst>
              <a:ext uri="{FF2B5EF4-FFF2-40B4-BE49-F238E27FC236}">
                <a16:creationId xmlns:a16="http://schemas.microsoft.com/office/drawing/2014/main" id="{D1E26875-AC83-EB70-7239-BF5A44911A1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3759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P spid="17" grpId="0" animBg="1"/>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15</a:t>
            </a:fld>
            <a:endParaRPr lang="de-DE" dirty="0"/>
          </a:p>
        </p:txBody>
      </p:sp>
      <p:sp>
        <p:nvSpPr>
          <p:cNvPr id="3" name="Textplatzhalter 2">
            <a:extLst>
              <a:ext uri="{FF2B5EF4-FFF2-40B4-BE49-F238E27FC236}">
                <a16:creationId xmlns:a16="http://schemas.microsoft.com/office/drawing/2014/main" id="{5A9F55E3-9912-4A35-B459-1DF8F3E18544}"/>
              </a:ext>
            </a:extLst>
          </p:cNvPr>
          <p:cNvSpPr>
            <a:spLocks noGrp="1"/>
          </p:cNvSpPr>
          <p:nvPr>
            <p:ph type="body" sz="quarter" idx="16"/>
          </p:nvPr>
        </p:nvSpPr>
        <p:spPr>
          <a:xfrm>
            <a:off x="358774" y="4440950"/>
            <a:ext cx="8532000" cy="123111"/>
          </a:xfrm>
        </p:spPr>
        <p:txBody>
          <a:bodyPr/>
          <a:lstStyle/>
          <a:p>
            <a:r>
              <a:rPr lang="de-DE" dirty="0"/>
              <a:t>https://www.amtshilfe.net/index.php/de/amtshilfe-net/</a:t>
            </a:r>
          </a:p>
        </p:txBody>
      </p:sp>
      <p:pic>
        <p:nvPicPr>
          <p:cNvPr id="15" name="Grafik 14">
            <a:extLst>
              <a:ext uri="{FF2B5EF4-FFF2-40B4-BE49-F238E27FC236}">
                <a16:creationId xmlns:a16="http://schemas.microsoft.com/office/drawing/2014/main" id="{E5CA3F51-69B4-433E-B356-52AA93460C4E}"/>
              </a:ext>
            </a:extLst>
          </p:cNvPr>
          <p:cNvPicPr>
            <a:picLocks noChangeAspect="1"/>
          </p:cNvPicPr>
          <p:nvPr/>
        </p:nvPicPr>
        <p:blipFill>
          <a:blip r:embed="rId3"/>
          <a:stretch>
            <a:fillRect/>
          </a:stretch>
        </p:blipFill>
        <p:spPr>
          <a:xfrm>
            <a:off x="878773" y="18427"/>
            <a:ext cx="7386453" cy="4370767"/>
          </a:xfrm>
          <a:prstGeom prst="rect">
            <a:avLst/>
          </a:prstGeom>
        </p:spPr>
      </p:pic>
      <p:sp>
        <p:nvSpPr>
          <p:cNvPr id="2" name="Fußzeilenplatzhalter 2">
            <a:extLst>
              <a:ext uri="{FF2B5EF4-FFF2-40B4-BE49-F238E27FC236}">
                <a16:creationId xmlns:a16="http://schemas.microsoft.com/office/drawing/2014/main" id="{8EC87358-BF80-8971-C915-75720528ECF4}"/>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32295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16</a:t>
            </a:fld>
            <a:endParaRPr lang="de-DE" dirty="0"/>
          </a:p>
        </p:txBody>
      </p:sp>
      <p:sp>
        <p:nvSpPr>
          <p:cNvPr id="4" name="Textplatzhalter 3">
            <a:extLst>
              <a:ext uri="{FF2B5EF4-FFF2-40B4-BE49-F238E27FC236}">
                <a16:creationId xmlns:a16="http://schemas.microsoft.com/office/drawing/2014/main" id="{BDB6E280-7377-4567-A8FB-41EAB4DC4E7B}"/>
              </a:ext>
            </a:extLst>
          </p:cNvPr>
          <p:cNvSpPr>
            <a:spLocks noGrp="1"/>
          </p:cNvSpPr>
          <p:nvPr>
            <p:ph type="body" sz="quarter" idx="16"/>
          </p:nvPr>
        </p:nvSpPr>
        <p:spPr/>
        <p:txBody>
          <a:bodyPr/>
          <a:lstStyle/>
          <a:p>
            <a:endParaRPr lang="de-DE" dirty="0"/>
          </a:p>
        </p:txBody>
      </p:sp>
      <p:sp>
        <p:nvSpPr>
          <p:cNvPr id="21" name="Textfeld 20">
            <a:extLst>
              <a:ext uri="{FF2B5EF4-FFF2-40B4-BE49-F238E27FC236}">
                <a16:creationId xmlns:a16="http://schemas.microsoft.com/office/drawing/2014/main" id="{1A036533-FC76-47C3-BF36-89C9B3CB7EE9}"/>
              </a:ext>
            </a:extLst>
          </p:cNvPr>
          <p:cNvSpPr txBox="1"/>
          <p:nvPr/>
        </p:nvSpPr>
        <p:spPr>
          <a:xfrm>
            <a:off x="960121" y="767267"/>
            <a:ext cx="7223760" cy="507831"/>
          </a:xfrm>
          <a:prstGeom prst="rect">
            <a:avLst/>
          </a:prstGeom>
          <a:noFill/>
        </p:spPr>
        <p:txBody>
          <a:bodyPr wrap="square" rtlCol="0">
            <a:spAutoFit/>
          </a:bodyPr>
          <a:lstStyle/>
          <a:p>
            <a:r>
              <a:rPr lang="de-DE" sz="1350" b="1" dirty="0">
                <a:solidFill>
                  <a:schemeClr val="accent1"/>
                </a:solidFill>
              </a:rPr>
              <a:t>XAmtshilfe</a:t>
            </a:r>
            <a:r>
              <a:rPr lang="de-DE" sz="1350" dirty="0">
                <a:solidFill>
                  <a:schemeClr val="accent1"/>
                </a:solidFill>
              </a:rPr>
              <a:t> standardisiert die zu </a:t>
            </a:r>
            <a:r>
              <a:rPr lang="de-DE" sz="1350" b="1" dirty="0">
                <a:solidFill>
                  <a:schemeClr val="accent1"/>
                </a:solidFill>
              </a:rPr>
              <a:t>übermittelnden Inhalte </a:t>
            </a:r>
            <a:r>
              <a:rPr lang="de-DE" sz="1350" dirty="0">
                <a:solidFill>
                  <a:schemeClr val="accent1"/>
                </a:solidFill>
              </a:rPr>
              <a:t>im Lebenszyklus eines Ersuchens</a:t>
            </a:r>
          </a:p>
          <a:p>
            <a:r>
              <a:rPr lang="de-DE" sz="1350" b="1" dirty="0">
                <a:solidFill>
                  <a:srgbClr val="E10019"/>
                </a:solidFill>
              </a:rPr>
              <a:t>d</a:t>
            </a:r>
            <a:r>
              <a:rPr lang="de-DE" sz="1350" b="1" dirty="0">
                <a:solidFill>
                  <a:schemeClr val="accent1"/>
                </a:solidFill>
              </a:rPr>
              <a:t>Amtshilfe</a:t>
            </a:r>
            <a:r>
              <a:rPr lang="de-DE" sz="1350" dirty="0">
                <a:solidFill>
                  <a:schemeClr val="accent1"/>
                </a:solidFill>
              </a:rPr>
              <a:t> standardisiert zusätzlich die </a:t>
            </a:r>
            <a:r>
              <a:rPr lang="de-DE" sz="1350" b="1" dirty="0">
                <a:solidFill>
                  <a:schemeClr val="accent1"/>
                </a:solidFill>
              </a:rPr>
              <a:t>sichere Übertragung </a:t>
            </a:r>
            <a:r>
              <a:rPr lang="de-DE" sz="1350" dirty="0">
                <a:solidFill>
                  <a:schemeClr val="accent1"/>
                </a:solidFill>
              </a:rPr>
              <a:t>von </a:t>
            </a:r>
            <a:r>
              <a:rPr lang="de-DE" sz="1350" dirty="0" err="1">
                <a:solidFill>
                  <a:schemeClr val="accent1"/>
                </a:solidFill>
              </a:rPr>
              <a:t>XAmtshilfe</a:t>
            </a:r>
            <a:r>
              <a:rPr lang="de-DE" sz="1350" dirty="0">
                <a:solidFill>
                  <a:schemeClr val="accent1"/>
                </a:solidFill>
              </a:rPr>
              <a:t> Nachrichten.  </a:t>
            </a:r>
          </a:p>
        </p:txBody>
      </p:sp>
      <p:sp>
        <p:nvSpPr>
          <p:cNvPr id="22" name="Pfeil: nach unten 21">
            <a:extLst>
              <a:ext uri="{FF2B5EF4-FFF2-40B4-BE49-F238E27FC236}">
                <a16:creationId xmlns:a16="http://schemas.microsoft.com/office/drawing/2014/main" id="{3D36AFA6-CD96-49BD-9B1B-19CE9CAF6604}"/>
              </a:ext>
            </a:extLst>
          </p:cNvPr>
          <p:cNvSpPr/>
          <p:nvPr/>
        </p:nvSpPr>
        <p:spPr>
          <a:xfrm>
            <a:off x="4271290" y="1334092"/>
            <a:ext cx="525780" cy="346249"/>
          </a:xfrm>
          <a:prstGeom prst="downArrow">
            <a:avLst/>
          </a:prstGeom>
          <a:solidFill>
            <a:srgbClr val="E10019"/>
          </a:solidFill>
          <a:ln>
            <a:solidFill>
              <a:srgbClr val="E1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Textfeld 22">
            <a:extLst>
              <a:ext uri="{FF2B5EF4-FFF2-40B4-BE49-F238E27FC236}">
                <a16:creationId xmlns:a16="http://schemas.microsoft.com/office/drawing/2014/main" id="{718B0363-75E5-435E-B728-E09DE68F852A}"/>
              </a:ext>
            </a:extLst>
          </p:cNvPr>
          <p:cNvSpPr txBox="1"/>
          <p:nvPr/>
        </p:nvSpPr>
        <p:spPr>
          <a:xfrm>
            <a:off x="3248613" y="1733864"/>
            <a:ext cx="2646773" cy="369332"/>
          </a:xfrm>
          <a:prstGeom prst="rect">
            <a:avLst/>
          </a:prstGeom>
          <a:noFill/>
        </p:spPr>
        <p:txBody>
          <a:bodyPr wrap="square" rtlCol="0">
            <a:spAutoFit/>
          </a:bodyPr>
          <a:lstStyle/>
          <a:p>
            <a:r>
              <a:rPr lang="de-DE" b="1" dirty="0">
                <a:solidFill>
                  <a:schemeClr val="accent1"/>
                </a:solidFill>
              </a:rPr>
              <a:t>Prozessdigitalisierung</a:t>
            </a:r>
            <a:r>
              <a:rPr lang="de-DE" sz="1350" b="1" dirty="0">
                <a:solidFill>
                  <a:schemeClr val="accent1"/>
                </a:solidFill>
              </a:rPr>
              <a:t> </a:t>
            </a:r>
          </a:p>
        </p:txBody>
      </p:sp>
      <p:sp>
        <p:nvSpPr>
          <p:cNvPr id="26" name="Rechteck 25">
            <a:extLst>
              <a:ext uri="{FF2B5EF4-FFF2-40B4-BE49-F238E27FC236}">
                <a16:creationId xmlns:a16="http://schemas.microsoft.com/office/drawing/2014/main" id="{9B4734CC-301B-43E6-A677-3330A60A80DF}"/>
              </a:ext>
            </a:extLst>
          </p:cNvPr>
          <p:cNvSpPr/>
          <p:nvPr/>
        </p:nvSpPr>
        <p:spPr>
          <a:xfrm>
            <a:off x="922299" y="2252483"/>
            <a:ext cx="7223760" cy="1962076"/>
          </a:xfrm>
          <a:prstGeom prst="rect">
            <a:avLst/>
          </a:prstGeom>
        </p:spPr>
        <p:txBody>
          <a:bodyPr wrap="square">
            <a:spAutoFit/>
          </a:bodyPr>
          <a:lstStyle/>
          <a:p>
            <a:r>
              <a:rPr lang="de-DE" sz="1350" b="1" dirty="0">
                <a:solidFill>
                  <a:schemeClr val="accent1"/>
                </a:solidFill>
                <a:latin typeface="HelveticaNeue-Light"/>
              </a:rPr>
              <a:t>Ziele</a:t>
            </a:r>
            <a:r>
              <a:rPr lang="de-DE" sz="1350" dirty="0">
                <a:solidFill>
                  <a:schemeClr val="accent1"/>
                </a:solidFill>
                <a:latin typeface="HelveticaNeue-Light"/>
              </a:rPr>
              <a:t> der Einführung von </a:t>
            </a:r>
            <a:r>
              <a:rPr lang="de-DE" sz="1350" b="1" dirty="0">
                <a:solidFill>
                  <a:srgbClr val="E10019"/>
                </a:solidFill>
                <a:latin typeface="HelveticaNeue-Light"/>
              </a:rPr>
              <a:t>d</a:t>
            </a:r>
            <a:r>
              <a:rPr lang="de-DE" sz="1350" b="1" dirty="0">
                <a:solidFill>
                  <a:schemeClr val="accent1"/>
                </a:solidFill>
                <a:latin typeface="HelveticaNeue-Light"/>
              </a:rPr>
              <a:t>Amtshilfe</a:t>
            </a:r>
            <a:r>
              <a:rPr lang="de-DE" sz="1350" dirty="0">
                <a:solidFill>
                  <a:schemeClr val="accent1"/>
                </a:solidFill>
                <a:latin typeface="HelveticaNeue-Light"/>
              </a:rPr>
              <a:t> sind: </a:t>
            </a:r>
          </a:p>
          <a:p>
            <a:endParaRPr lang="de-DE" sz="1350" dirty="0">
              <a:solidFill>
                <a:schemeClr val="accent1"/>
              </a:solidFill>
              <a:latin typeface="HelveticaNeue-Light"/>
            </a:endParaRPr>
          </a:p>
          <a:p>
            <a:pPr marL="285750" indent="-285750">
              <a:buFont typeface="Arial" panose="020B0604020202020204" pitchFamily="34" charset="0"/>
              <a:buChar char="•"/>
            </a:pPr>
            <a:r>
              <a:rPr lang="de-DE" sz="1350" dirty="0">
                <a:solidFill>
                  <a:schemeClr val="accent1"/>
                </a:solidFill>
                <a:latin typeface="HelveticaNeue-Light"/>
              </a:rPr>
              <a:t>ein einheitliches und effizientes Vorgehen in der Amtshilfe zu etablieren, </a:t>
            </a:r>
            <a:r>
              <a:rPr lang="de-DE" sz="1350" dirty="0">
                <a:solidFill>
                  <a:schemeClr val="accent1"/>
                </a:solidFill>
              </a:rPr>
              <a:t>unabhängig vom eingesetzten Finanz- und Vollstreckungswesen</a:t>
            </a:r>
          </a:p>
          <a:p>
            <a:pPr marL="285750" indent="-285750">
              <a:buFont typeface="Arial" panose="020B0604020202020204" pitchFamily="34" charset="0"/>
              <a:buChar char="•"/>
            </a:pPr>
            <a:r>
              <a:rPr lang="de-DE" sz="1350" dirty="0">
                <a:solidFill>
                  <a:schemeClr val="accent1"/>
                </a:solidFill>
                <a:latin typeface="HelveticaNeue-Light"/>
              </a:rPr>
              <a:t>Beitreibungsprozesse zu beschleunigen, die Bearbeitungszeit zu verkürzen und papierlos zu kommunizieren</a:t>
            </a:r>
          </a:p>
          <a:p>
            <a:pPr marL="285750" indent="-285750">
              <a:buFont typeface="Arial" panose="020B0604020202020204" pitchFamily="34" charset="0"/>
              <a:buChar char="•"/>
            </a:pPr>
            <a:r>
              <a:rPr lang="de-DE" sz="1350" dirty="0">
                <a:solidFill>
                  <a:schemeClr val="accent1"/>
                </a:solidFill>
                <a:latin typeface="HelveticaNeue-Light"/>
              </a:rPr>
              <a:t>insbesondere auch der Austausch von Maschinen lesbaren </a:t>
            </a:r>
            <a:r>
              <a:rPr lang="de-DE" sz="1350" b="1" dirty="0">
                <a:solidFill>
                  <a:schemeClr val="accent1"/>
                </a:solidFill>
                <a:latin typeface="HelveticaNeue-Light"/>
              </a:rPr>
              <a:t>Metadaten</a:t>
            </a:r>
            <a:endParaRPr lang="de-DE" sz="1350" b="1" dirty="0">
              <a:solidFill>
                <a:schemeClr val="accent1"/>
              </a:solidFill>
            </a:endParaRPr>
          </a:p>
          <a:p>
            <a:endParaRPr lang="de-DE" sz="1350" dirty="0"/>
          </a:p>
          <a:p>
            <a:endParaRPr lang="de-DE" sz="1350" dirty="0"/>
          </a:p>
        </p:txBody>
      </p:sp>
      <p:sp>
        <p:nvSpPr>
          <p:cNvPr id="29" name="Textfeld 28">
            <a:extLst>
              <a:ext uri="{FF2B5EF4-FFF2-40B4-BE49-F238E27FC236}">
                <a16:creationId xmlns:a16="http://schemas.microsoft.com/office/drawing/2014/main" id="{2FB6411C-22EE-4035-B80C-C7C7730081D2}"/>
              </a:ext>
            </a:extLst>
          </p:cNvPr>
          <p:cNvSpPr txBox="1"/>
          <p:nvPr/>
        </p:nvSpPr>
        <p:spPr>
          <a:xfrm>
            <a:off x="2066140" y="3958374"/>
            <a:ext cx="4894213" cy="300082"/>
          </a:xfrm>
          <a:prstGeom prst="rect">
            <a:avLst/>
          </a:prstGeom>
          <a:noFill/>
        </p:spPr>
        <p:txBody>
          <a:bodyPr wrap="square" rtlCol="0">
            <a:spAutoFit/>
          </a:bodyPr>
          <a:lstStyle/>
          <a:p>
            <a:r>
              <a:rPr lang="de-DE" sz="1350" i="1" dirty="0">
                <a:solidFill>
                  <a:schemeClr val="accent1"/>
                </a:solidFill>
              </a:rPr>
              <a:t>Ziel ist </a:t>
            </a:r>
            <a:r>
              <a:rPr lang="de-DE" sz="1350" b="1" i="1" dirty="0">
                <a:solidFill>
                  <a:schemeClr val="accent1"/>
                </a:solidFill>
              </a:rPr>
              <a:t>nicht</a:t>
            </a:r>
            <a:r>
              <a:rPr lang="de-DE" sz="1350" i="1" dirty="0">
                <a:solidFill>
                  <a:schemeClr val="accent1"/>
                </a:solidFill>
              </a:rPr>
              <a:t> bloß Briefe durch E-Mails oder PDF zu ersetzen</a:t>
            </a:r>
          </a:p>
        </p:txBody>
      </p:sp>
      <p:sp>
        <p:nvSpPr>
          <p:cNvPr id="2" name="Fußzeilenplatzhalter 2">
            <a:extLst>
              <a:ext uri="{FF2B5EF4-FFF2-40B4-BE49-F238E27FC236}">
                <a16:creationId xmlns:a16="http://schemas.microsoft.com/office/drawing/2014/main" id="{D0454D16-8F00-19F3-8A0C-C14E14E0E9B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
        <p:nvSpPr>
          <p:cNvPr id="3" name="Titel 1">
            <a:extLst>
              <a:ext uri="{FF2B5EF4-FFF2-40B4-BE49-F238E27FC236}">
                <a16:creationId xmlns:a16="http://schemas.microsoft.com/office/drawing/2014/main" id="{A7502E9F-7B0C-A756-B1E3-DFCC2FA5A063}"/>
              </a:ext>
            </a:extLst>
          </p:cNvPr>
          <p:cNvSpPr>
            <a:spLocks noGrp="1"/>
          </p:cNvSpPr>
          <p:nvPr>
            <p:ph type="title"/>
          </p:nvPr>
        </p:nvSpPr>
        <p:spPr>
          <a:xfrm>
            <a:off x="358776" y="279134"/>
            <a:ext cx="8529485" cy="360099"/>
          </a:xfrm>
        </p:spPr>
        <p:txBody>
          <a:bodyPr/>
          <a:lstStyle/>
          <a:p>
            <a:r>
              <a:rPr lang="de-DE" dirty="0"/>
              <a:t>ZIEL der Prozessdigitalisierung</a:t>
            </a:r>
          </a:p>
        </p:txBody>
      </p:sp>
    </p:spTree>
    <p:extLst>
      <p:ext uri="{BB962C8B-B14F-4D97-AF65-F5344CB8AC3E}">
        <p14:creationId xmlns:p14="http://schemas.microsoft.com/office/powerpoint/2010/main" val="279319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4</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1599642"/>
            <a:ext cx="5041317" cy="923330"/>
          </a:xfrm>
        </p:spPr>
        <p:txBody>
          <a:bodyPr/>
          <a:lstStyle/>
          <a:p>
            <a:r>
              <a:rPr lang="de-DE" cap="none" dirty="0"/>
              <a:t>DEMO - </a:t>
            </a:r>
            <a:r>
              <a:rPr lang="de-DE" cap="none" dirty="0">
                <a:solidFill>
                  <a:srgbClr val="E10019"/>
                </a:solidFill>
              </a:rPr>
              <a:t>d</a:t>
            </a:r>
            <a:r>
              <a:rPr lang="de-DE" cap="none" dirty="0"/>
              <a:t>Amtshilfe Webclient und Integration</a:t>
            </a:r>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17</a:t>
            </a:fld>
            <a:endParaRPr lang="de-DE" dirty="0"/>
          </a:p>
        </p:txBody>
      </p:sp>
    </p:spTree>
    <p:extLst>
      <p:ext uri="{BB962C8B-B14F-4D97-AF65-F5344CB8AC3E}">
        <p14:creationId xmlns:p14="http://schemas.microsoft.com/office/powerpoint/2010/main" val="190576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WEBCLIENT </a:t>
            </a:r>
            <a:r>
              <a:rPr lang="de-DE" cap="none" dirty="0">
                <a:solidFill>
                  <a:srgbClr val="E10019"/>
                </a:solidFill>
              </a:rPr>
              <a:t>d</a:t>
            </a:r>
            <a:r>
              <a:rPr lang="de-DE" cap="none" dirty="0"/>
              <a:t>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18</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C39ABC0A-CA2F-475D-9C8B-21D8EBEE95CD}"/>
              </a:ext>
            </a:extLst>
          </p:cNvPr>
          <p:cNvSpPr>
            <a:spLocks noGrp="1"/>
          </p:cNvSpPr>
          <p:nvPr>
            <p:ph type="body" sz="quarter" idx="13"/>
          </p:nvPr>
        </p:nvSpPr>
        <p:spPr>
          <a:xfrm>
            <a:off x="3634739" y="738029"/>
            <a:ext cx="5031605" cy="4031873"/>
          </a:xfrm>
        </p:spPr>
        <p:txBody>
          <a:bodyPr/>
          <a:lstStyle/>
          <a:p>
            <a:pPr marL="257175" indent="-257175">
              <a:buFont typeface="Arial" panose="020B0604020202020204" pitchFamily="34" charset="0"/>
              <a:buChar char="•"/>
            </a:pPr>
            <a:r>
              <a:rPr lang="de-DE" b="0" dirty="0"/>
              <a:t>Rudimentäre Importfunktion für ausgehende Ersuchen im </a:t>
            </a:r>
            <a:r>
              <a:rPr lang="de-DE" b="0" dirty="0" err="1"/>
              <a:t>XAmtshilfe</a:t>
            </a:r>
            <a:r>
              <a:rPr lang="de-DE" b="0" dirty="0"/>
              <a:t> Format</a:t>
            </a:r>
          </a:p>
          <a:p>
            <a:pPr marL="257175" indent="-257175">
              <a:buFont typeface="Arial" panose="020B0604020202020204" pitchFamily="34" charset="0"/>
              <a:buChar char="•"/>
            </a:pPr>
            <a:r>
              <a:rPr lang="de-DE" b="0" dirty="0"/>
              <a:t>Rudimentäre Exportfunktion für eingehende Ersuchen im </a:t>
            </a:r>
            <a:r>
              <a:rPr lang="de-DE" b="0" dirty="0" err="1"/>
              <a:t>XAmtshilfe</a:t>
            </a:r>
            <a:r>
              <a:rPr lang="de-DE" b="0" dirty="0"/>
              <a:t> Format</a:t>
            </a:r>
          </a:p>
          <a:p>
            <a:pPr marL="257175" indent="-257175">
              <a:buFont typeface="Arial" panose="020B0604020202020204" pitchFamily="34" charset="0"/>
              <a:buChar char="•"/>
            </a:pPr>
            <a:r>
              <a:rPr lang="de-DE" b="0" dirty="0"/>
              <a:t>Der gesamte Lebenszyklus eines Ersuchens kann dargestellt werden</a:t>
            </a:r>
          </a:p>
          <a:p>
            <a:pPr marL="257175" indent="-257175">
              <a:buFont typeface="Arial" panose="020B0604020202020204" pitchFamily="34" charset="0"/>
              <a:buChar char="•"/>
            </a:pPr>
            <a:r>
              <a:rPr lang="de-DE" b="0" dirty="0"/>
              <a:t>Automatische Ermittlung der zuständigen Vollstreckungsbehörde</a:t>
            </a:r>
          </a:p>
          <a:p>
            <a:pPr marL="257175" indent="-257175">
              <a:buFont typeface="Arial" panose="020B0604020202020204" pitchFamily="34" charset="0"/>
              <a:buChar char="•"/>
            </a:pPr>
            <a:r>
              <a:rPr lang="de-DE" b="0" dirty="0"/>
              <a:t>Anschluss an die Druckstraße</a:t>
            </a:r>
          </a:p>
          <a:p>
            <a:pPr marL="257175" indent="-257175">
              <a:buFont typeface="Arial" panose="020B0604020202020204" pitchFamily="34" charset="0"/>
              <a:buChar char="•"/>
            </a:pPr>
            <a:r>
              <a:rPr lang="de-DE" b="0" dirty="0"/>
              <a:t>Nutzung auf kleine Fallzahlen ausgelegt</a:t>
            </a:r>
          </a:p>
          <a:p>
            <a:pPr marL="257175" indent="-257175">
              <a:buFont typeface="Arial" panose="020B0604020202020204" pitchFamily="34" charset="0"/>
              <a:buChar char="•"/>
            </a:pPr>
            <a:endParaRPr lang="de-DE" b="0" dirty="0"/>
          </a:p>
          <a:p>
            <a:endParaRPr lang="de-DE" dirty="0"/>
          </a:p>
        </p:txBody>
      </p:sp>
      <p:pic>
        <p:nvPicPr>
          <p:cNvPr id="9" name="Grafik 8">
            <a:extLst>
              <a:ext uri="{FF2B5EF4-FFF2-40B4-BE49-F238E27FC236}">
                <a16:creationId xmlns:a16="http://schemas.microsoft.com/office/drawing/2014/main" id="{C19E5A43-6E4E-4AEB-A609-828A17BD8F1E}"/>
              </a:ext>
            </a:extLst>
          </p:cNvPr>
          <p:cNvPicPr>
            <a:picLocks noChangeAspect="1"/>
          </p:cNvPicPr>
          <p:nvPr/>
        </p:nvPicPr>
        <p:blipFill>
          <a:blip r:embed="rId3"/>
          <a:stretch>
            <a:fillRect/>
          </a:stretch>
        </p:blipFill>
        <p:spPr>
          <a:xfrm>
            <a:off x="278011" y="738029"/>
            <a:ext cx="3090259" cy="3402965"/>
          </a:xfrm>
          <a:prstGeom prst="rect">
            <a:avLst/>
          </a:prstGeom>
          <a:ln>
            <a:solidFill>
              <a:schemeClr val="accent1"/>
            </a:solidFill>
          </a:ln>
        </p:spPr>
      </p:pic>
      <p:sp>
        <p:nvSpPr>
          <p:cNvPr id="4" name="Fußzeilenplatzhalter 2">
            <a:extLst>
              <a:ext uri="{FF2B5EF4-FFF2-40B4-BE49-F238E27FC236}">
                <a16:creationId xmlns:a16="http://schemas.microsoft.com/office/drawing/2014/main" id="{875A49B7-3652-858D-0CA9-016D36FEED7D}"/>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89853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WEBCLIENT </a:t>
            </a:r>
            <a:r>
              <a:rPr lang="de-DE" cap="none" dirty="0">
                <a:solidFill>
                  <a:srgbClr val="E10019"/>
                </a:solidFill>
              </a:rPr>
              <a:t>d</a:t>
            </a:r>
            <a:r>
              <a:rPr lang="de-DE" cap="none" dirty="0"/>
              <a:t>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19</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C39ABC0A-CA2F-475D-9C8B-21D8EBEE95CD}"/>
              </a:ext>
            </a:extLst>
          </p:cNvPr>
          <p:cNvSpPr>
            <a:spLocks noGrp="1"/>
          </p:cNvSpPr>
          <p:nvPr>
            <p:ph type="body" sz="quarter" idx="13"/>
          </p:nvPr>
        </p:nvSpPr>
        <p:spPr>
          <a:xfrm>
            <a:off x="3634739" y="738029"/>
            <a:ext cx="5031605" cy="1846659"/>
          </a:xfrm>
        </p:spPr>
        <p:txBody>
          <a:bodyPr/>
          <a:lstStyle/>
          <a:p>
            <a:r>
              <a:rPr lang="de-DE" dirty="0"/>
              <a:t>Was der Webclient nicht ist:</a:t>
            </a:r>
          </a:p>
          <a:p>
            <a:pPr marL="214313" indent="-214313">
              <a:buFont typeface="Arial" panose="020B0604020202020204" pitchFamily="34" charset="0"/>
              <a:buChar char="•"/>
            </a:pPr>
            <a:r>
              <a:rPr lang="de-DE" b="0" dirty="0"/>
              <a:t>Ein Ersatz für eine Vollstreckungssoftware</a:t>
            </a:r>
          </a:p>
          <a:p>
            <a:pPr marL="214313" indent="-214313">
              <a:buFont typeface="Arial" panose="020B0604020202020204" pitchFamily="34" charset="0"/>
              <a:buChar char="•"/>
            </a:pPr>
            <a:r>
              <a:rPr lang="de-DE" b="0" dirty="0"/>
              <a:t>Eine Schnittstelle zu ihren Fachverfahren</a:t>
            </a:r>
          </a:p>
          <a:p>
            <a:pPr marL="257175" indent="-257175">
              <a:buFont typeface="Arial" panose="020B0604020202020204" pitchFamily="34" charset="0"/>
              <a:buChar char="•"/>
            </a:pPr>
            <a:endParaRPr lang="de-DE" b="0" dirty="0"/>
          </a:p>
          <a:p>
            <a:endParaRPr lang="de-DE" dirty="0"/>
          </a:p>
        </p:txBody>
      </p:sp>
      <p:pic>
        <p:nvPicPr>
          <p:cNvPr id="9" name="Grafik 8">
            <a:extLst>
              <a:ext uri="{FF2B5EF4-FFF2-40B4-BE49-F238E27FC236}">
                <a16:creationId xmlns:a16="http://schemas.microsoft.com/office/drawing/2014/main" id="{C19E5A43-6E4E-4AEB-A609-828A17BD8F1E}"/>
              </a:ext>
            </a:extLst>
          </p:cNvPr>
          <p:cNvPicPr>
            <a:picLocks noChangeAspect="1"/>
          </p:cNvPicPr>
          <p:nvPr/>
        </p:nvPicPr>
        <p:blipFill>
          <a:blip r:embed="rId3"/>
          <a:stretch>
            <a:fillRect/>
          </a:stretch>
        </p:blipFill>
        <p:spPr>
          <a:xfrm>
            <a:off x="278011" y="738029"/>
            <a:ext cx="3090259" cy="3402965"/>
          </a:xfrm>
          <a:prstGeom prst="rect">
            <a:avLst/>
          </a:prstGeom>
          <a:ln>
            <a:solidFill>
              <a:schemeClr val="accent1"/>
            </a:solidFill>
          </a:ln>
        </p:spPr>
      </p:pic>
      <p:sp>
        <p:nvSpPr>
          <p:cNvPr id="4" name="Fußzeilenplatzhalter 2">
            <a:extLst>
              <a:ext uri="{FF2B5EF4-FFF2-40B4-BE49-F238E27FC236}">
                <a16:creationId xmlns:a16="http://schemas.microsoft.com/office/drawing/2014/main" id="{E95681BF-8B5B-000B-3B76-93C0470F1BB2}"/>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78108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5435899-AD48-6678-A7EE-739B2BF9A91B}"/>
              </a:ext>
            </a:extLst>
          </p:cNvPr>
          <p:cNvSpPr>
            <a:spLocks noGrp="1"/>
          </p:cNvSpPr>
          <p:nvPr>
            <p:ph type="body" sz="quarter" idx="10"/>
          </p:nvPr>
        </p:nvSpPr>
        <p:spPr/>
        <p:txBody>
          <a:bodyPr/>
          <a:lstStyle/>
          <a:p>
            <a:r>
              <a:rPr lang="de-DE" dirty="0"/>
              <a:t>Agenda</a:t>
            </a:r>
          </a:p>
        </p:txBody>
      </p:sp>
      <p:sp>
        <p:nvSpPr>
          <p:cNvPr id="9" name="Textplatzhalter 8">
            <a:extLst>
              <a:ext uri="{FF2B5EF4-FFF2-40B4-BE49-F238E27FC236}">
                <a16:creationId xmlns:a16="http://schemas.microsoft.com/office/drawing/2014/main" id="{1AC68375-F50A-5C30-2937-2ED66DF40948}"/>
              </a:ext>
            </a:extLst>
          </p:cNvPr>
          <p:cNvSpPr>
            <a:spLocks noGrp="1"/>
          </p:cNvSpPr>
          <p:nvPr>
            <p:ph type="body" sz="quarter" idx="17"/>
          </p:nvPr>
        </p:nvSpPr>
        <p:spPr/>
        <p:txBody>
          <a:bodyPr/>
          <a:lstStyle/>
          <a:p>
            <a:r>
              <a:rPr lang="de-DE" dirty="0"/>
              <a:t>1</a:t>
            </a:r>
          </a:p>
        </p:txBody>
      </p:sp>
      <p:sp>
        <p:nvSpPr>
          <p:cNvPr id="10" name="Textplatzhalter 9">
            <a:extLst>
              <a:ext uri="{FF2B5EF4-FFF2-40B4-BE49-F238E27FC236}">
                <a16:creationId xmlns:a16="http://schemas.microsoft.com/office/drawing/2014/main" id="{FCB142A1-FF05-4680-AAFC-FFECA5CA2281}"/>
              </a:ext>
            </a:extLst>
          </p:cNvPr>
          <p:cNvSpPr>
            <a:spLocks noGrp="1"/>
          </p:cNvSpPr>
          <p:nvPr>
            <p:ph type="body" sz="quarter" idx="18"/>
          </p:nvPr>
        </p:nvSpPr>
        <p:spPr/>
        <p:txBody>
          <a:bodyPr/>
          <a:lstStyle/>
          <a:p>
            <a:r>
              <a:rPr lang="de-DE" dirty="0"/>
              <a:t>2</a:t>
            </a:r>
          </a:p>
        </p:txBody>
      </p:sp>
      <p:sp>
        <p:nvSpPr>
          <p:cNvPr id="11" name="Textplatzhalter 10">
            <a:extLst>
              <a:ext uri="{FF2B5EF4-FFF2-40B4-BE49-F238E27FC236}">
                <a16:creationId xmlns:a16="http://schemas.microsoft.com/office/drawing/2014/main" id="{88DF079B-C058-11ED-D6C8-531951B3850C}"/>
              </a:ext>
            </a:extLst>
          </p:cNvPr>
          <p:cNvSpPr>
            <a:spLocks noGrp="1"/>
          </p:cNvSpPr>
          <p:nvPr>
            <p:ph type="body" sz="quarter" idx="19"/>
          </p:nvPr>
        </p:nvSpPr>
        <p:spPr/>
        <p:txBody>
          <a:bodyPr/>
          <a:lstStyle/>
          <a:p>
            <a:r>
              <a:rPr lang="de-DE" dirty="0"/>
              <a:t>3</a:t>
            </a:r>
          </a:p>
        </p:txBody>
      </p:sp>
      <p:sp>
        <p:nvSpPr>
          <p:cNvPr id="12" name="Textplatzhalter 11">
            <a:extLst>
              <a:ext uri="{FF2B5EF4-FFF2-40B4-BE49-F238E27FC236}">
                <a16:creationId xmlns:a16="http://schemas.microsoft.com/office/drawing/2014/main" id="{03024BBD-6E32-F8F8-4375-A7FFEFDE527C}"/>
              </a:ext>
            </a:extLst>
          </p:cNvPr>
          <p:cNvSpPr>
            <a:spLocks noGrp="1"/>
          </p:cNvSpPr>
          <p:nvPr>
            <p:ph type="body" sz="quarter" idx="20"/>
          </p:nvPr>
        </p:nvSpPr>
        <p:spPr/>
        <p:txBody>
          <a:bodyPr/>
          <a:lstStyle/>
          <a:p>
            <a:r>
              <a:rPr lang="de-DE" dirty="0"/>
              <a:t>4</a:t>
            </a:r>
          </a:p>
        </p:txBody>
      </p:sp>
      <p:sp>
        <p:nvSpPr>
          <p:cNvPr id="13" name="Textplatzhalter 12">
            <a:extLst>
              <a:ext uri="{FF2B5EF4-FFF2-40B4-BE49-F238E27FC236}">
                <a16:creationId xmlns:a16="http://schemas.microsoft.com/office/drawing/2014/main" id="{A1966046-E1EE-C8A9-F307-C1929750C463}"/>
              </a:ext>
            </a:extLst>
          </p:cNvPr>
          <p:cNvSpPr>
            <a:spLocks noGrp="1"/>
          </p:cNvSpPr>
          <p:nvPr>
            <p:ph type="body" sz="quarter" idx="21"/>
          </p:nvPr>
        </p:nvSpPr>
        <p:spPr/>
        <p:txBody>
          <a:bodyPr/>
          <a:lstStyle/>
          <a:p>
            <a:r>
              <a:rPr lang="de-DE" dirty="0"/>
              <a:t>5</a:t>
            </a:r>
          </a:p>
        </p:txBody>
      </p:sp>
      <p:sp>
        <p:nvSpPr>
          <p:cNvPr id="6" name="Textplatzhalter 5">
            <a:extLst>
              <a:ext uri="{FF2B5EF4-FFF2-40B4-BE49-F238E27FC236}">
                <a16:creationId xmlns:a16="http://schemas.microsoft.com/office/drawing/2014/main" id="{BE9D4CB9-9BE0-7274-2D05-8139955BAD8A}"/>
              </a:ext>
            </a:extLst>
          </p:cNvPr>
          <p:cNvSpPr>
            <a:spLocks noGrp="1"/>
          </p:cNvSpPr>
          <p:nvPr>
            <p:ph type="body" sz="quarter" idx="22"/>
          </p:nvPr>
        </p:nvSpPr>
        <p:spPr/>
        <p:txBody>
          <a:bodyPr/>
          <a:lstStyle/>
          <a:p>
            <a:r>
              <a:rPr lang="de-DE" dirty="0"/>
              <a:t>6</a:t>
            </a:r>
          </a:p>
        </p:txBody>
      </p:sp>
      <p:sp>
        <p:nvSpPr>
          <p:cNvPr id="15" name="Textplatzhalter 14">
            <a:extLst>
              <a:ext uri="{FF2B5EF4-FFF2-40B4-BE49-F238E27FC236}">
                <a16:creationId xmlns:a16="http://schemas.microsoft.com/office/drawing/2014/main" id="{7F49BA8A-8D86-7369-889A-F7CCA1330D30}"/>
              </a:ext>
            </a:extLst>
          </p:cNvPr>
          <p:cNvSpPr>
            <a:spLocks noGrp="1"/>
          </p:cNvSpPr>
          <p:nvPr>
            <p:ph type="body" sz="quarter" idx="23"/>
          </p:nvPr>
        </p:nvSpPr>
        <p:spPr/>
        <p:txBody>
          <a:bodyPr/>
          <a:lstStyle/>
          <a:p>
            <a:r>
              <a:rPr lang="de-DE" dirty="0"/>
              <a:t>Einleitung</a:t>
            </a:r>
          </a:p>
        </p:txBody>
      </p:sp>
      <p:sp>
        <p:nvSpPr>
          <p:cNvPr id="16" name="Textplatzhalter 15">
            <a:extLst>
              <a:ext uri="{FF2B5EF4-FFF2-40B4-BE49-F238E27FC236}">
                <a16:creationId xmlns:a16="http://schemas.microsoft.com/office/drawing/2014/main" id="{770723D3-0B1E-9E4F-A05C-CE5BD57F4DD4}"/>
              </a:ext>
            </a:extLst>
          </p:cNvPr>
          <p:cNvSpPr>
            <a:spLocks noGrp="1"/>
          </p:cNvSpPr>
          <p:nvPr>
            <p:ph type="body" sz="quarter" idx="24"/>
          </p:nvPr>
        </p:nvSpPr>
        <p:spPr/>
        <p:txBody>
          <a:bodyPr/>
          <a:lstStyle/>
          <a:p>
            <a:r>
              <a:rPr lang="de-DE" dirty="0"/>
              <a:t>Der XÖV-Standard </a:t>
            </a:r>
            <a:r>
              <a:rPr lang="de-DE" dirty="0" err="1"/>
              <a:t>XAmtshilfe</a:t>
            </a:r>
            <a:endParaRPr lang="de-DE" dirty="0"/>
          </a:p>
        </p:txBody>
      </p:sp>
      <p:sp>
        <p:nvSpPr>
          <p:cNvPr id="17" name="Textplatzhalter 16">
            <a:extLst>
              <a:ext uri="{FF2B5EF4-FFF2-40B4-BE49-F238E27FC236}">
                <a16:creationId xmlns:a16="http://schemas.microsoft.com/office/drawing/2014/main" id="{9C5229F5-DE2B-B7E5-108B-68D5ED8FC866}"/>
              </a:ext>
            </a:extLst>
          </p:cNvPr>
          <p:cNvSpPr>
            <a:spLocks noGrp="1"/>
          </p:cNvSpPr>
          <p:nvPr>
            <p:ph type="body" sz="quarter" idx="25"/>
          </p:nvPr>
        </p:nvSpPr>
        <p:spPr/>
        <p:txBody>
          <a:bodyPr/>
          <a:lstStyle/>
          <a:p>
            <a:r>
              <a:rPr lang="de-DE" dirty="0"/>
              <a:t>dAmtshilfe</a:t>
            </a:r>
          </a:p>
        </p:txBody>
      </p:sp>
      <p:sp>
        <p:nvSpPr>
          <p:cNvPr id="18" name="Textplatzhalter 17">
            <a:extLst>
              <a:ext uri="{FF2B5EF4-FFF2-40B4-BE49-F238E27FC236}">
                <a16:creationId xmlns:a16="http://schemas.microsoft.com/office/drawing/2014/main" id="{DDA61EE8-6887-70E9-5514-C4CB78C08951}"/>
              </a:ext>
            </a:extLst>
          </p:cNvPr>
          <p:cNvSpPr>
            <a:spLocks noGrp="1"/>
          </p:cNvSpPr>
          <p:nvPr>
            <p:ph type="body" sz="quarter" idx="26"/>
          </p:nvPr>
        </p:nvSpPr>
        <p:spPr/>
        <p:txBody>
          <a:bodyPr/>
          <a:lstStyle/>
          <a:p>
            <a:r>
              <a:rPr lang="de-DE" dirty="0"/>
              <a:t>Demo</a:t>
            </a:r>
          </a:p>
        </p:txBody>
      </p:sp>
      <p:sp>
        <p:nvSpPr>
          <p:cNvPr id="19" name="Textplatzhalter 18">
            <a:extLst>
              <a:ext uri="{FF2B5EF4-FFF2-40B4-BE49-F238E27FC236}">
                <a16:creationId xmlns:a16="http://schemas.microsoft.com/office/drawing/2014/main" id="{057B1F95-730C-5726-507D-F235A0D9A6B2}"/>
              </a:ext>
            </a:extLst>
          </p:cNvPr>
          <p:cNvSpPr>
            <a:spLocks noGrp="1"/>
          </p:cNvSpPr>
          <p:nvPr>
            <p:ph type="body" sz="quarter" idx="27"/>
          </p:nvPr>
        </p:nvSpPr>
        <p:spPr/>
        <p:txBody>
          <a:bodyPr/>
          <a:lstStyle/>
          <a:p>
            <a:r>
              <a:rPr lang="de-DE" dirty="0"/>
              <a:t>Erfahrungsbericht: dAmtshilfe mit dem ZBS</a:t>
            </a:r>
          </a:p>
        </p:txBody>
      </p:sp>
      <p:sp>
        <p:nvSpPr>
          <p:cNvPr id="7" name="Textplatzhalter 6">
            <a:extLst>
              <a:ext uri="{FF2B5EF4-FFF2-40B4-BE49-F238E27FC236}">
                <a16:creationId xmlns:a16="http://schemas.microsoft.com/office/drawing/2014/main" id="{42C04DAB-FBCD-6662-E374-4B956B432A92}"/>
              </a:ext>
            </a:extLst>
          </p:cNvPr>
          <p:cNvSpPr>
            <a:spLocks noGrp="1"/>
          </p:cNvSpPr>
          <p:nvPr>
            <p:ph type="body" sz="quarter" idx="28"/>
          </p:nvPr>
        </p:nvSpPr>
        <p:spPr/>
        <p:txBody>
          <a:bodyPr/>
          <a:lstStyle/>
          <a:p>
            <a:r>
              <a:rPr lang="de-DE" dirty="0"/>
              <a:t>Raum für Fragen</a:t>
            </a:r>
          </a:p>
        </p:txBody>
      </p:sp>
    </p:spTree>
    <p:extLst>
      <p:ext uri="{BB962C8B-B14F-4D97-AF65-F5344CB8AC3E}">
        <p14:creationId xmlns:p14="http://schemas.microsoft.com/office/powerpoint/2010/main" val="428378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WEBCLIENT </a:t>
            </a:r>
            <a:r>
              <a:rPr lang="de-DE" cap="none" dirty="0">
                <a:solidFill>
                  <a:srgbClr val="E10019"/>
                </a:solidFill>
              </a:rPr>
              <a:t>d</a:t>
            </a:r>
            <a:r>
              <a:rPr lang="de-DE" cap="none" dirty="0"/>
              <a:t>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20</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pic>
        <p:nvPicPr>
          <p:cNvPr id="10" name="Grafik 9">
            <a:extLst>
              <a:ext uri="{FF2B5EF4-FFF2-40B4-BE49-F238E27FC236}">
                <a16:creationId xmlns:a16="http://schemas.microsoft.com/office/drawing/2014/main" id="{F7E3BA26-EF0A-44F2-938D-7DF73174FFC9}"/>
              </a:ext>
            </a:extLst>
          </p:cNvPr>
          <p:cNvPicPr>
            <a:picLocks noChangeAspect="1"/>
          </p:cNvPicPr>
          <p:nvPr/>
        </p:nvPicPr>
        <p:blipFill>
          <a:blip r:embed="rId3"/>
          <a:stretch>
            <a:fillRect/>
          </a:stretch>
        </p:blipFill>
        <p:spPr>
          <a:xfrm>
            <a:off x="5858626" y="797125"/>
            <a:ext cx="2902920" cy="2902920"/>
          </a:xfrm>
          <a:prstGeom prst="rect">
            <a:avLst/>
          </a:prstGeom>
        </p:spPr>
      </p:pic>
      <p:sp>
        <p:nvSpPr>
          <p:cNvPr id="11" name="Rechteck 10">
            <a:extLst>
              <a:ext uri="{FF2B5EF4-FFF2-40B4-BE49-F238E27FC236}">
                <a16:creationId xmlns:a16="http://schemas.microsoft.com/office/drawing/2014/main" id="{EEEF8173-D2B0-4920-9D86-0AC95B5F6619}"/>
              </a:ext>
            </a:extLst>
          </p:cNvPr>
          <p:cNvSpPr/>
          <p:nvPr/>
        </p:nvSpPr>
        <p:spPr>
          <a:xfrm>
            <a:off x="640080" y="1925419"/>
            <a:ext cx="4572000" cy="646331"/>
          </a:xfrm>
          <a:prstGeom prst="rect">
            <a:avLst/>
          </a:prstGeom>
        </p:spPr>
        <p:txBody>
          <a:bodyPr>
            <a:spAutoFit/>
          </a:bodyPr>
          <a:lstStyle/>
          <a:p>
            <a:pPr algn="ctr"/>
            <a:r>
              <a:rPr lang="de-DE" dirty="0">
                <a:solidFill>
                  <a:schemeClr val="accent1"/>
                </a:solidFill>
              </a:rPr>
              <a:t>Ein Blick in die Software</a:t>
            </a:r>
          </a:p>
          <a:p>
            <a:pPr algn="ctr"/>
            <a:r>
              <a:rPr lang="de-DE" dirty="0">
                <a:solidFill>
                  <a:schemeClr val="accent1"/>
                </a:solidFill>
              </a:rPr>
              <a:t>https://damtshilfe-qs.dataport.de/client/app/</a:t>
            </a:r>
          </a:p>
        </p:txBody>
      </p:sp>
      <p:sp>
        <p:nvSpPr>
          <p:cNvPr id="4" name="Fußzeilenplatzhalter 2">
            <a:extLst>
              <a:ext uri="{FF2B5EF4-FFF2-40B4-BE49-F238E27FC236}">
                <a16:creationId xmlns:a16="http://schemas.microsoft.com/office/drawing/2014/main" id="{FD3D20B1-CB3E-BCC5-D9B1-E348B5EE76F8}"/>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72634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747552" cy="720197"/>
          </a:xfrm>
        </p:spPr>
        <p:txBody>
          <a:bodyPr/>
          <a:lstStyle/>
          <a:p>
            <a:r>
              <a:rPr lang="de-DE" cap="none" dirty="0"/>
              <a:t>INTEGRATION IN EINE VOLLSTRECKUNGSSOFTWARE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21</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pic>
        <p:nvPicPr>
          <p:cNvPr id="11" name="Grafik 10">
            <a:extLst>
              <a:ext uri="{FF2B5EF4-FFF2-40B4-BE49-F238E27FC236}">
                <a16:creationId xmlns:a16="http://schemas.microsoft.com/office/drawing/2014/main" id="{F3A0E51A-63FA-4DB9-A35D-8CB92582B794}"/>
              </a:ext>
            </a:extLst>
          </p:cNvPr>
          <p:cNvPicPr>
            <a:picLocks noChangeAspect="1"/>
          </p:cNvPicPr>
          <p:nvPr/>
        </p:nvPicPr>
        <p:blipFill>
          <a:blip r:embed="rId3"/>
          <a:stretch>
            <a:fillRect/>
          </a:stretch>
        </p:blipFill>
        <p:spPr>
          <a:xfrm>
            <a:off x="232061" y="913745"/>
            <a:ext cx="7153275" cy="1133475"/>
          </a:xfrm>
          <a:prstGeom prst="rect">
            <a:avLst/>
          </a:prstGeom>
          <a:ln>
            <a:solidFill>
              <a:schemeClr val="accent1"/>
            </a:solidFill>
          </a:ln>
        </p:spPr>
      </p:pic>
      <p:pic>
        <p:nvPicPr>
          <p:cNvPr id="12" name="Grafik 11">
            <a:extLst>
              <a:ext uri="{FF2B5EF4-FFF2-40B4-BE49-F238E27FC236}">
                <a16:creationId xmlns:a16="http://schemas.microsoft.com/office/drawing/2014/main" id="{FF701783-02B3-4AD9-9BB3-ACDAFE82343D}"/>
              </a:ext>
            </a:extLst>
          </p:cNvPr>
          <p:cNvPicPr>
            <a:picLocks noChangeAspect="1"/>
          </p:cNvPicPr>
          <p:nvPr/>
        </p:nvPicPr>
        <p:blipFill>
          <a:blip r:embed="rId4"/>
          <a:stretch>
            <a:fillRect/>
          </a:stretch>
        </p:blipFill>
        <p:spPr>
          <a:xfrm>
            <a:off x="232061" y="2335917"/>
            <a:ext cx="8658225" cy="1143000"/>
          </a:xfrm>
          <a:prstGeom prst="rect">
            <a:avLst/>
          </a:prstGeom>
          <a:ln>
            <a:solidFill>
              <a:schemeClr val="accent1"/>
            </a:solidFill>
          </a:ln>
        </p:spPr>
      </p:pic>
      <p:sp>
        <p:nvSpPr>
          <p:cNvPr id="4" name="Fußzeilenplatzhalter 2">
            <a:extLst>
              <a:ext uri="{FF2B5EF4-FFF2-40B4-BE49-F238E27FC236}">
                <a16:creationId xmlns:a16="http://schemas.microsoft.com/office/drawing/2014/main" id="{5B1A1F3F-ECC7-8256-F102-8046967D48F8}"/>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53811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DER GESAMTE FALL IN XAMTSHILFE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22</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pic>
        <p:nvPicPr>
          <p:cNvPr id="7" name="Grafik 6">
            <a:extLst>
              <a:ext uri="{FF2B5EF4-FFF2-40B4-BE49-F238E27FC236}">
                <a16:creationId xmlns:a16="http://schemas.microsoft.com/office/drawing/2014/main" id="{36AB6C0F-2A65-450D-AB39-60C166D6F521}"/>
              </a:ext>
            </a:extLst>
          </p:cNvPr>
          <p:cNvPicPr>
            <a:picLocks noChangeAspect="1"/>
          </p:cNvPicPr>
          <p:nvPr/>
        </p:nvPicPr>
        <p:blipFill>
          <a:blip r:embed="rId3"/>
          <a:stretch>
            <a:fillRect/>
          </a:stretch>
        </p:blipFill>
        <p:spPr>
          <a:xfrm>
            <a:off x="242850" y="772668"/>
            <a:ext cx="8658299" cy="3334091"/>
          </a:xfrm>
          <a:prstGeom prst="rect">
            <a:avLst/>
          </a:prstGeom>
          <a:ln>
            <a:solidFill>
              <a:schemeClr val="accent1"/>
            </a:solidFill>
          </a:ln>
        </p:spPr>
      </p:pic>
      <p:sp>
        <p:nvSpPr>
          <p:cNvPr id="4" name="Fußzeilenplatzhalter 2">
            <a:extLst>
              <a:ext uri="{FF2B5EF4-FFF2-40B4-BE49-F238E27FC236}">
                <a16:creationId xmlns:a16="http://schemas.microsoft.com/office/drawing/2014/main" id="{0BD9CB0D-D01A-3D5F-833A-A4A0DCBED3A5}"/>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77154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DER GESAMTE FALL IN XAMTSHILFE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23</a:t>
            </a:fld>
            <a:endParaRPr lang="de-DE" dirty="0"/>
          </a:p>
        </p:txBody>
      </p:sp>
      <p:pic>
        <p:nvPicPr>
          <p:cNvPr id="4" name="Grafik 3">
            <a:extLst>
              <a:ext uri="{FF2B5EF4-FFF2-40B4-BE49-F238E27FC236}">
                <a16:creationId xmlns:a16="http://schemas.microsoft.com/office/drawing/2014/main" id="{3B365D93-439D-4083-9FFD-754CA36185D8}"/>
              </a:ext>
            </a:extLst>
          </p:cNvPr>
          <p:cNvPicPr>
            <a:picLocks noChangeAspect="1"/>
          </p:cNvPicPr>
          <p:nvPr/>
        </p:nvPicPr>
        <p:blipFill>
          <a:blip r:embed="rId3"/>
          <a:stretch>
            <a:fillRect/>
          </a:stretch>
        </p:blipFill>
        <p:spPr>
          <a:xfrm>
            <a:off x="117105" y="1182686"/>
            <a:ext cx="8909790" cy="2778128"/>
          </a:xfrm>
          <a:prstGeom prst="rect">
            <a:avLst/>
          </a:prstGeom>
          <a:ln>
            <a:solidFill>
              <a:schemeClr val="accent1"/>
            </a:solidFill>
          </a:ln>
        </p:spPr>
      </p:pic>
      <p:sp>
        <p:nvSpPr>
          <p:cNvPr id="6" name="Fußzeilenplatzhalter 2">
            <a:extLst>
              <a:ext uri="{FF2B5EF4-FFF2-40B4-BE49-F238E27FC236}">
                <a16:creationId xmlns:a16="http://schemas.microsoft.com/office/drawing/2014/main" id="{E12F1D83-A723-DE8F-A092-343B3D391573}"/>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48297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DER GESAMTE FALL IN XAMTSHILFE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24</a:t>
            </a:fld>
            <a:endParaRPr lang="de-DE" dirty="0"/>
          </a:p>
        </p:txBody>
      </p:sp>
      <p:pic>
        <p:nvPicPr>
          <p:cNvPr id="6" name="Grafik 5">
            <a:extLst>
              <a:ext uri="{FF2B5EF4-FFF2-40B4-BE49-F238E27FC236}">
                <a16:creationId xmlns:a16="http://schemas.microsoft.com/office/drawing/2014/main" id="{D46B4770-322E-4FE0-9FA6-D37F1A60EF7B}"/>
              </a:ext>
            </a:extLst>
          </p:cNvPr>
          <p:cNvPicPr>
            <a:picLocks noChangeAspect="1"/>
          </p:cNvPicPr>
          <p:nvPr/>
        </p:nvPicPr>
        <p:blipFill>
          <a:blip r:embed="rId3"/>
          <a:stretch>
            <a:fillRect/>
          </a:stretch>
        </p:blipFill>
        <p:spPr>
          <a:xfrm>
            <a:off x="232061" y="686559"/>
            <a:ext cx="4682394" cy="3848100"/>
          </a:xfrm>
          <a:prstGeom prst="rect">
            <a:avLst/>
          </a:prstGeom>
          <a:ln>
            <a:solidFill>
              <a:schemeClr val="accent1"/>
            </a:solidFill>
          </a:ln>
        </p:spPr>
      </p:pic>
      <p:sp>
        <p:nvSpPr>
          <p:cNvPr id="4" name="Fußzeilenplatzhalter 2">
            <a:extLst>
              <a:ext uri="{FF2B5EF4-FFF2-40B4-BE49-F238E27FC236}">
                <a16:creationId xmlns:a16="http://schemas.microsoft.com/office/drawing/2014/main" id="{43A55DE8-684A-3C95-6BC8-5EC84082B52F}"/>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1871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360099"/>
          </a:xfrm>
        </p:spPr>
        <p:txBody>
          <a:bodyPr/>
          <a:lstStyle/>
          <a:p>
            <a:r>
              <a:rPr lang="de-DE" cap="none" dirty="0"/>
              <a:t>DER GESAMTE FALL IN XAMTSHILFE</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25</a:t>
            </a:fld>
            <a:endParaRPr lang="de-DE" dirty="0"/>
          </a:p>
        </p:txBody>
      </p:sp>
      <p:pic>
        <p:nvPicPr>
          <p:cNvPr id="7" name="Grafik 6">
            <a:extLst>
              <a:ext uri="{FF2B5EF4-FFF2-40B4-BE49-F238E27FC236}">
                <a16:creationId xmlns:a16="http://schemas.microsoft.com/office/drawing/2014/main" id="{95FDD8C2-0D0B-4C0C-AD29-84369BB28F3D}"/>
              </a:ext>
            </a:extLst>
          </p:cNvPr>
          <p:cNvPicPr>
            <a:picLocks noChangeAspect="1"/>
          </p:cNvPicPr>
          <p:nvPr/>
        </p:nvPicPr>
        <p:blipFill>
          <a:blip r:embed="rId3"/>
          <a:stretch>
            <a:fillRect/>
          </a:stretch>
        </p:blipFill>
        <p:spPr>
          <a:xfrm>
            <a:off x="232061" y="599256"/>
            <a:ext cx="7147560" cy="3944987"/>
          </a:xfrm>
          <a:prstGeom prst="rect">
            <a:avLst/>
          </a:prstGeom>
          <a:ln>
            <a:solidFill>
              <a:schemeClr val="accent1"/>
            </a:solidFill>
          </a:ln>
        </p:spPr>
      </p:pic>
      <p:sp>
        <p:nvSpPr>
          <p:cNvPr id="4" name="Fußzeilenplatzhalter 2">
            <a:extLst>
              <a:ext uri="{FF2B5EF4-FFF2-40B4-BE49-F238E27FC236}">
                <a16:creationId xmlns:a16="http://schemas.microsoft.com/office/drawing/2014/main" id="{CF9CA807-74F7-E17D-ED53-47194D173926}"/>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85322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658712" cy="720197"/>
          </a:xfrm>
        </p:spPr>
        <p:txBody>
          <a:bodyPr/>
          <a:lstStyle/>
          <a:p>
            <a:r>
              <a:rPr lang="de-DE" cap="none" dirty="0"/>
              <a:t>INTEGRATION IN EIN VOLLSTRECKUNGSVERFAHREN</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26</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sp>
        <p:nvSpPr>
          <p:cNvPr id="7" name="Textplatzhalter 7">
            <a:extLst>
              <a:ext uri="{FF2B5EF4-FFF2-40B4-BE49-F238E27FC236}">
                <a16:creationId xmlns:a16="http://schemas.microsoft.com/office/drawing/2014/main" id="{C19414EC-F485-4FC1-8C9D-08BDD16AC519}"/>
              </a:ext>
            </a:extLst>
          </p:cNvPr>
          <p:cNvSpPr>
            <a:spLocks noGrp="1"/>
          </p:cNvSpPr>
          <p:nvPr>
            <p:ph type="body" sz="quarter" idx="13"/>
          </p:nvPr>
        </p:nvSpPr>
        <p:spPr>
          <a:xfrm>
            <a:off x="253227" y="738029"/>
            <a:ext cx="8413118" cy="1846659"/>
          </a:xfrm>
        </p:spPr>
        <p:txBody>
          <a:bodyPr/>
          <a:lstStyle/>
          <a:p>
            <a:pPr marL="257175" indent="-257175">
              <a:buFont typeface="Arial" panose="020B0604020202020204" pitchFamily="34" charset="0"/>
              <a:buChar char="•"/>
            </a:pPr>
            <a:r>
              <a:rPr lang="de-DE" b="0" dirty="0"/>
              <a:t>Echte Schnittstelle in das Fachverfahren</a:t>
            </a:r>
          </a:p>
          <a:p>
            <a:pPr marL="257175" indent="-257175">
              <a:buFont typeface="Arial" panose="020B0604020202020204" pitchFamily="34" charset="0"/>
              <a:buChar char="•"/>
            </a:pPr>
            <a:r>
              <a:rPr lang="de-DE" b="0" dirty="0"/>
              <a:t>Keine Medienbrüche – von der Nachricht bis zur Buchung der Sollstellung</a:t>
            </a:r>
          </a:p>
          <a:p>
            <a:pPr marL="257175" indent="-257175">
              <a:buFont typeface="Arial" panose="020B0604020202020204" pitchFamily="34" charset="0"/>
              <a:buChar char="•"/>
            </a:pPr>
            <a:r>
              <a:rPr lang="de-DE" b="0" dirty="0"/>
              <a:t>Verbesserung und Digitalisierung bestehender Amtshilfeprozesse</a:t>
            </a:r>
          </a:p>
          <a:p>
            <a:pPr marL="257175" indent="-257175">
              <a:buFont typeface="Arial" panose="020B0604020202020204" pitchFamily="34" charset="0"/>
              <a:buChar char="•"/>
            </a:pPr>
            <a:r>
              <a:rPr lang="de-DE" b="0" dirty="0"/>
              <a:t>Dataport unterstützt gerne bei der Bereitstellung von Testzugängen</a:t>
            </a:r>
          </a:p>
          <a:p>
            <a:pPr marL="257175" indent="-257175">
              <a:buFont typeface="Arial" panose="020B0604020202020204" pitchFamily="34" charset="0"/>
              <a:buChar char="•"/>
            </a:pPr>
            <a:endParaRPr lang="de-DE" b="0" dirty="0"/>
          </a:p>
        </p:txBody>
      </p:sp>
      <p:sp>
        <p:nvSpPr>
          <p:cNvPr id="4" name="Rechteck 3">
            <a:extLst>
              <a:ext uri="{FF2B5EF4-FFF2-40B4-BE49-F238E27FC236}">
                <a16:creationId xmlns:a16="http://schemas.microsoft.com/office/drawing/2014/main" id="{5EF0A76C-E71F-4F32-8E5A-124B0E4EC47B}"/>
              </a:ext>
            </a:extLst>
          </p:cNvPr>
          <p:cNvSpPr/>
          <p:nvPr/>
        </p:nvSpPr>
        <p:spPr>
          <a:xfrm>
            <a:off x="175735" y="2501076"/>
            <a:ext cx="5426902" cy="584775"/>
          </a:xfrm>
          <a:prstGeom prst="rect">
            <a:avLst/>
          </a:prstGeom>
        </p:spPr>
        <p:txBody>
          <a:bodyPr wrap="square">
            <a:spAutoFit/>
          </a:bodyPr>
          <a:lstStyle/>
          <a:p>
            <a:r>
              <a:rPr lang="de-DE" sz="1600" dirty="0">
                <a:solidFill>
                  <a:schemeClr val="accent1"/>
                </a:solidFill>
              </a:rPr>
              <a:t>interessierte Softwarehersteller können sich wenden an: </a:t>
            </a:r>
            <a:r>
              <a:rPr lang="de-DE" sz="1600" dirty="0">
                <a:solidFill>
                  <a:schemeClr val="accent1"/>
                </a:solidFill>
                <a:hlinkClick r:id="rId3"/>
              </a:rPr>
              <a:t>https://www.amtshilfe.net/index.php/de/kontakt</a:t>
            </a:r>
            <a:r>
              <a:rPr lang="de-DE" sz="1600" dirty="0">
                <a:solidFill>
                  <a:schemeClr val="accent1"/>
                </a:solidFill>
              </a:rPr>
              <a:t> </a:t>
            </a:r>
          </a:p>
        </p:txBody>
      </p:sp>
      <p:sp>
        <p:nvSpPr>
          <p:cNvPr id="8" name="Fußzeilenplatzhalter 2">
            <a:extLst>
              <a:ext uri="{FF2B5EF4-FFF2-40B4-BE49-F238E27FC236}">
                <a16:creationId xmlns:a16="http://schemas.microsoft.com/office/drawing/2014/main" id="{BD8BCF6A-BB68-4EF5-5EBB-6587CDEF92E6}"/>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94642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5</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907145"/>
            <a:ext cx="5041317" cy="2308324"/>
          </a:xfrm>
        </p:spPr>
        <p:txBody>
          <a:bodyPr/>
          <a:lstStyle/>
          <a:p>
            <a:r>
              <a:rPr lang="de-DE" dirty="0"/>
              <a:t>Erfahrungsbericht:</a:t>
            </a:r>
            <a:r>
              <a:rPr lang="de-DE" cap="none" dirty="0"/>
              <a:t> </a:t>
            </a:r>
            <a:r>
              <a:rPr lang="de-DE" cap="none" dirty="0">
                <a:solidFill>
                  <a:srgbClr val="E10019"/>
                </a:solidFill>
              </a:rPr>
              <a:t>d</a:t>
            </a:r>
            <a:r>
              <a:rPr lang="de-DE" cap="none" dirty="0"/>
              <a:t>Amtshilfe mit dem  Zentralen Beitragsservice (ZBS)</a:t>
            </a:r>
          </a:p>
          <a:p>
            <a:endParaRPr lang="de-DE" dirty="0"/>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27</a:t>
            </a:fld>
            <a:endParaRPr lang="de-DE" dirty="0"/>
          </a:p>
        </p:txBody>
      </p:sp>
    </p:spTree>
    <p:extLst>
      <p:ext uri="{BB962C8B-B14F-4D97-AF65-F5344CB8AC3E}">
        <p14:creationId xmlns:p14="http://schemas.microsoft.com/office/powerpoint/2010/main" val="382867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523E6-594D-F7E0-D9E6-44E5569BBE63}"/>
              </a:ext>
            </a:extLst>
          </p:cNvPr>
          <p:cNvSpPr>
            <a:spLocks noGrp="1"/>
          </p:cNvSpPr>
          <p:nvPr>
            <p:ph type="title"/>
          </p:nvPr>
        </p:nvSpPr>
        <p:spPr>
          <a:xfrm>
            <a:off x="358775" y="279134"/>
            <a:ext cx="8529485" cy="360099"/>
          </a:xfrm>
        </p:spPr>
        <p:txBody>
          <a:bodyPr/>
          <a:lstStyle/>
          <a:p>
            <a:r>
              <a:rPr lang="de-DE" dirty="0"/>
              <a:t>Übersicht</a:t>
            </a:r>
          </a:p>
        </p:txBody>
      </p:sp>
      <p:sp>
        <p:nvSpPr>
          <p:cNvPr id="4" name="Textplatzhalter 3">
            <a:extLst>
              <a:ext uri="{FF2B5EF4-FFF2-40B4-BE49-F238E27FC236}">
                <a16:creationId xmlns:a16="http://schemas.microsoft.com/office/drawing/2014/main" id="{CEC72FAB-0A51-5C04-92E3-6A1F9DB14E35}"/>
              </a:ext>
            </a:extLst>
          </p:cNvPr>
          <p:cNvSpPr>
            <a:spLocks noGrp="1"/>
          </p:cNvSpPr>
          <p:nvPr>
            <p:ph type="body" sz="quarter" idx="13"/>
          </p:nvPr>
        </p:nvSpPr>
        <p:spPr>
          <a:xfrm>
            <a:off x="358775" y="1110450"/>
            <a:ext cx="8353425" cy="1846659"/>
          </a:xfrm>
        </p:spPr>
        <p:txBody>
          <a:bodyPr/>
          <a:lstStyle/>
          <a:p>
            <a:r>
              <a:rPr lang="de-DE" b="0" dirty="0"/>
              <a:t>1) Potential eines elektronischen Datenaustausches mit dem ZBS</a:t>
            </a:r>
          </a:p>
          <a:p>
            <a:r>
              <a:rPr lang="de-DE" b="0" dirty="0"/>
              <a:t>2) Projektstand der Pilotkommunen</a:t>
            </a:r>
          </a:p>
          <a:p>
            <a:r>
              <a:rPr lang="de-DE" b="0" dirty="0"/>
              <a:t>3) Erfahrungsbericht Kasse.Hamburg (Pilotierung)</a:t>
            </a:r>
          </a:p>
          <a:p>
            <a:r>
              <a:rPr lang="de-DE" b="0" dirty="0"/>
              <a:t>4) Was muss eine Vollstreckungsbehörde unternehmen, um teilzunehmen?</a:t>
            </a:r>
          </a:p>
          <a:p>
            <a:endParaRPr lang="de-DE" dirty="0"/>
          </a:p>
        </p:txBody>
      </p:sp>
      <p:sp>
        <p:nvSpPr>
          <p:cNvPr id="6" name="Foliennummernplatzhalter 5">
            <a:extLst>
              <a:ext uri="{FF2B5EF4-FFF2-40B4-BE49-F238E27FC236}">
                <a16:creationId xmlns:a16="http://schemas.microsoft.com/office/drawing/2014/main" id="{CB515333-183F-4910-64A8-17C581CE6527}"/>
              </a:ext>
            </a:extLst>
          </p:cNvPr>
          <p:cNvSpPr>
            <a:spLocks noGrp="1"/>
          </p:cNvSpPr>
          <p:nvPr>
            <p:ph type="sldNum" sz="quarter" idx="4"/>
          </p:nvPr>
        </p:nvSpPr>
        <p:spPr/>
        <p:txBody>
          <a:bodyPr/>
          <a:lstStyle/>
          <a:p>
            <a:r>
              <a:rPr lang="de-DE"/>
              <a:t>Seite </a:t>
            </a:r>
            <a:fld id="{7035D381-67B0-48C1-98E1-720E08ACEF49}" type="slidenum">
              <a:rPr lang="de-DE" smtClean="0"/>
              <a:pPr/>
              <a:t>28</a:t>
            </a:fld>
            <a:endParaRPr lang="de-DE" dirty="0"/>
          </a:p>
        </p:txBody>
      </p:sp>
      <p:sp>
        <p:nvSpPr>
          <p:cNvPr id="7" name="Textplatzhalter 6">
            <a:extLst>
              <a:ext uri="{FF2B5EF4-FFF2-40B4-BE49-F238E27FC236}">
                <a16:creationId xmlns:a16="http://schemas.microsoft.com/office/drawing/2014/main" id="{5C1DEA1F-F3CB-E6DB-7AAE-4FFCDA40B81D}"/>
              </a:ext>
            </a:extLst>
          </p:cNvPr>
          <p:cNvSpPr>
            <a:spLocks noGrp="1"/>
          </p:cNvSpPr>
          <p:nvPr>
            <p:ph type="body" sz="quarter" idx="16"/>
          </p:nvPr>
        </p:nvSpPr>
        <p:spPr/>
        <p:txBody>
          <a:bodyPr/>
          <a:lstStyle/>
          <a:p>
            <a:r>
              <a:rPr lang="de-DE" dirty="0"/>
              <a:t>https://www.dataport.de/damtshilfe/</a:t>
            </a:r>
          </a:p>
        </p:txBody>
      </p:sp>
      <p:pic>
        <p:nvPicPr>
          <p:cNvPr id="5" name="Grafik 4">
            <a:extLst>
              <a:ext uri="{FF2B5EF4-FFF2-40B4-BE49-F238E27FC236}">
                <a16:creationId xmlns:a16="http://schemas.microsoft.com/office/drawing/2014/main" id="{E2684433-CB4F-BBDD-4011-9A08F48FB7B4}"/>
              </a:ext>
            </a:extLst>
          </p:cNvPr>
          <p:cNvPicPr>
            <a:picLocks noChangeAspect="1"/>
          </p:cNvPicPr>
          <p:nvPr/>
        </p:nvPicPr>
        <p:blipFill>
          <a:blip r:embed="rId3"/>
          <a:stretch>
            <a:fillRect/>
          </a:stretch>
        </p:blipFill>
        <p:spPr>
          <a:xfrm>
            <a:off x="7329069" y="279134"/>
            <a:ext cx="1559191" cy="1559191"/>
          </a:xfrm>
          <a:prstGeom prst="rect">
            <a:avLst/>
          </a:prstGeom>
        </p:spPr>
      </p:pic>
      <p:sp>
        <p:nvSpPr>
          <p:cNvPr id="8" name="Fußzeilenplatzhalter 2">
            <a:extLst>
              <a:ext uri="{FF2B5EF4-FFF2-40B4-BE49-F238E27FC236}">
                <a16:creationId xmlns:a16="http://schemas.microsoft.com/office/drawing/2014/main" id="{3A9E5637-9FA0-72F5-A432-957978ED67B3}"/>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2234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CACBDFF-B801-B8A5-ADB8-64EEBF30119B}"/>
              </a:ext>
            </a:extLst>
          </p:cNvPr>
          <p:cNvSpPr>
            <a:spLocks noGrp="1"/>
          </p:cNvSpPr>
          <p:nvPr>
            <p:ph type="title"/>
          </p:nvPr>
        </p:nvSpPr>
        <p:spPr>
          <a:xfrm>
            <a:off x="358775" y="279134"/>
            <a:ext cx="8529485" cy="1080296"/>
          </a:xfrm>
        </p:spPr>
        <p:txBody>
          <a:bodyPr/>
          <a:lstStyle/>
          <a:p>
            <a:r>
              <a:rPr lang="de-DE" dirty="0"/>
              <a:t>1. Potential eines elektronischen Datenaustausches mit dem ZBS</a:t>
            </a:r>
            <a:br>
              <a:rPr lang="de-DE" dirty="0"/>
            </a:br>
            <a:endParaRPr lang="de-DE" dirty="0"/>
          </a:p>
        </p:txBody>
      </p:sp>
      <p:sp>
        <p:nvSpPr>
          <p:cNvPr id="9" name="Textplatzhalter 8">
            <a:extLst>
              <a:ext uri="{FF2B5EF4-FFF2-40B4-BE49-F238E27FC236}">
                <a16:creationId xmlns:a16="http://schemas.microsoft.com/office/drawing/2014/main" id="{C0683A6E-F273-793E-EAC0-1D54EF89A9D7}"/>
              </a:ext>
            </a:extLst>
          </p:cNvPr>
          <p:cNvSpPr>
            <a:spLocks noGrp="1"/>
          </p:cNvSpPr>
          <p:nvPr>
            <p:ph type="body" sz="quarter" idx="13"/>
          </p:nvPr>
        </p:nvSpPr>
        <p:spPr>
          <a:xfrm>
            <a:off x="358775" y="3100213"/>
            <a:ext cx="8534400" cy="1600438"/>
          </a:xfrm>
        </p:spPr>
        <p:txBody>
          <a:bodyPr/>
          <a:lstStyle/>
          <a:p>
            <a:r>
              <a:rPr lang="de-DE" sz="1200" dirty="0"/>
              <a:t>Aus dem Jahresbericht 2022 des ZBS: </a:t>
            </a:r>
          </a:p>
          <a:p>
            <a:r>
              <a:rPr lang="de-DE" sz="1200" b="0" dirty="0"/>
              <a:t>„Die Anzahl der vom Beitragsservice erstellten Vollstreckungsersuchen war 2022 das dritte Jahr in Folge rückläufig. Rund 1,02 Mio. Vollstreckungsersuchen wurden im Jahresverlauf erstellt. Das sind rund 8,4 Prozent weniger als im Vorjahr (rund 1,11 Mio.). Grund für den Rückgang sind vor allem Anpassungen im Vollstreckungsverfahren, wodurch die Erstellung von Vollstreckungsersuchen in </a:t>
            </a:r>
            <a:r>
              <a:rPr lang="de-DE" sz="1200" dirty="0"/>
              <a:t>einigen Bundesländern temporär ausgesetzt</a:t>
            </a:r>
            <a:r>
              <a:rPr lang="de-DE" sz="1200" b="0" dirty="0"/>
              <a:t> und zeitlich geschoben werden musste. So konnte ein Teil der Vollstreckungsersuchen erst Anfang 2023 ausgebracht werden.“ </a:t>
            </a:r>
          </a:p>
          <a:p>
            <a:endParaRPr lang="de-DE" sz="1200" dirty="0"/>
          </a:p>
        </p:txBody>
      </p:sp>
      <p:sp>
        <p:nvSpPr>
          <p:cNvPr id="6" name="Foliennummernplatzhalter 5">
            <a:extLst>
              <a:ext uri="{FF2B5EF4-FFF2-40B4-BE49-F238E27FC236}">
                <a16:creationId xmlns:a16="http://schemas.microsoft.com/office/drawing/2014/main" id="{28462920-51E4-729C-9CE8-00642AD67056}"/>
              </a:ext>
            </a:extLst>
          </p:cNvPr>
          <p:cNvSpPr>
            <a:spLocks noGrp="1"/>
          </p:cNvSpPr>
          <p:nvPr>
            <p:ph type="sldNum" sz="quarter" idx="4"/>
          </p:nvPr>
        </p:nvSpPr>
        <p:spPr/>
        <p:txBody>
          <a:bodyPr/>
          <a:lstStyle/>
          <a:p>
            <a:r>
              <a:rPr lang="de-DE"/>
              <a:t>Seite </a:t>
            </a:r>
            <a:fld id="{7035D381-67B0-48C1-98E1-720E08ACEF49}" type="slidenum">
              <a:rPr lang="de-DE" smtClean="0"/>
              <a:pPr/>
              <a:t>29</a:t>
            </a:fld>
            <a:endParaRPr lang="de-DE" dirty="0"/>
          </a:p>
        </p:txBody>
      </p:sp>
      <p:sp>
        <p:nvSpPr>
          <p:cNvPr id="11" name="Textplatzhalter 10">
            <a:extLst>
              <a:ext uri="{FF2B5EF4-FFF2-40B4-BE49-F238E27FC236}">
                <a16:creationId xmlns:a16="http://schemas.microsoft.com/office/drawing/2014/main" id="{CD347EE1-A60B-D861-8E50-8CDCA0EF16EF}"/>
              </a:ext>
            </a:extLst>
          </p:cNvPr>
          <p:cNvSpPr>
            <a:spLocks noGrp="1"/>
          </p:cNvSpPr>
          <p:nvPr>
            <p:ph type="body" sz="quarter" idx="16"/>
          </p:nvPr>
        </p:nvSpPr>
        <p:spPr>
          <a:xfrm>
            <a:off x="358775" y="4455304"/>
            <a:ext cx="2951959" cy="123111"/>
          </a:xfrm>
        </p:spPr>
        <p:txBody>
          <a:bodyPr/>
          <a:lstStyle/>
          <a:p>
            <a:r>
              <a:rPr lang="de-DE" dirty="0"/>
              <a:t>www.rundfunkbeitrag.de/der_rundfunkbeitrag/beitragsservice</a:t>
            </a:r>
          </a:p>
        </p:txBody>
      </p:sp>
      <p:pic>
        <p:nvPicPr>
          <p:cNvPr id="12" name="Grafik 11">
            <a:extLst>
              <a:ext uri="{FF2B5EF4-FFF2-40B4-BE49-F238E27FC236}">
                <a16:creationId xmlns:a16="http://schemas.microsoft.com/office/drawing/2014/main" id="{BF88BA35-65A1-0C2E-E141-5D453532AA78}"/>
              </a:ext>
            </a:extLst>
          </p:cNvPr>
          <p:cNvPicPr>
            <a:picLocks noChangeAspect="1"/>
          </p:cNvPicPr>
          <p:nvPr/>
        </p:nvPicPr>
        <p:blipFill>
          <a:blip r:embed="rId3"/>
          <a:stretch>
            <a:fillRect/>
          </a:stretch>
        </p:blipFill>
        <p:spPr>
          <a:xfrm>
            <a:off x="358775" y="1012634"/>
            <a:ext cx="5420741" cy="2022666"/>
          </a:xfrm>
          <a:prstGeom prst="rect">
            <a:avLst/>
          </a:prstGeom>
          <a:ln>
            <a:solidFill>
              <a:schemeClr val="accent1"/>
            </a:solidFill>
          </a:ln>
        </p:spPr>
      </p:pic>
      <p:pic>
        <p:nvPicPr>
          <p:cNvPr id="13" name="Grafik 12">
            <a:extLst>
              <a:ext uri="{FF2B5EF4-FFF2-40B4-BE49-F238E27FC236}">
                <a16:creationId xmlns:a16="http://schemas.microsoft.com/office/drawing/2014/main" id="{92F16135-5935-97AD-8F8A-8F3283198195}"/>
              </a:ext>
            </a:extLst>
          </p:cNvPr>
          <p:cNvPicPr>
            <a:picLocks noChangeAspect="1"/>
          </p:cNvPicPr>
          <p:nvPr/>
        </p:nvPicPr>
        <p:blipFill>
          <a:blip r:embed="rId4"/>
          <a:stretch>
            <a:fillRect/>
          </a:stretch>
        </p:blipFill>
        <p:spPr>
          <a:xfrm>
            <a:off x="6305184" y="1035844"/>
            <a:ext cx="1772016" cy="1886056"/>
          </a:xfrm>
          <a:prstGeom prst="rect">
            <a:avLst/>
          </a:prstGeom>
        </p:spPr>
      </p:pic>
      <p:sp>
        <p:nvSpPr>
          <p:cNvPr id="2" name="Fußzeilenplatzhalter 2">
            <a:extLst>
              <a:ext uri="{FF2B5EF4-FFF2-40B4-BE49-F238E27FC236}">
                <a16:creationId xmlns:a16="http://schemas.microsoft.com/office/drawing/2014/main" id="{B1D8E0F6-1398-F3E0-4E0D-5FB28D68215F}"/>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98949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1</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1830474"/>
            <a:ext cx="5041317" cy="461665"/>
          </a:xfrm>
        </p:spPr>
        <p:txBody>
          <a:bodyPr/>
          <a:lstStyle/>
          <a:p>
            <a:r>
              <a:rPr lang="de-DE" dirty="0"/>
              <a:t>Einleitung</a:t>
            </a:r>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3</a:t>
            </a:fld>
            <a:endParaRPr lang="de-DE" dirty="0"/>
          </a:p>
        </p:txBody>
      </p:sp>
    </p:spTree>
    <p:extLst>
      <p:ext uri="{BB962C8B-B14F-4D97-AF65-F5344CB8AC3E}">
        <p14:creationId xmlns:p14="http://schemas.microsoft.com/office/powerpoint/2010/main" val="4192694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CACBDFF-B801-B8A5-ADB8-64EEBF30119B}"/>
              </a:ext>
            </a:extLst>
          </p:cNvPr>
          <p:cNvSpPr>
            <a:spLocks noGrp="1"/>
          </p:cNvSpPr>
          <p:nvPr>
            <p:ph type="title"/>
          </p:nvPr>
        </p:nvSpPr>
        <p:spPr>
          <a:xfrm>
            <a:off x="358775" y="279134"/>
            <a:ext cx="8529485" cy="1080296"/>
          </a:xfrm>
        </p:spPr>
        <p:txBody>
          <a:bodyPr/>
          <a:lstStyle/>
          <a:p>
            <a:r>
              <a:rPr lang="de-DE" dirty="0"/>
              <a:t>1) Potential eines elektronischen Datenaustausches mit dem ZBS</a:t>
            </a:r>
            <a:br>
              <a:rPr lang="de-DE" dirty="0"/>
            </a:br>
            <a:endParaRPr lang="de-DE" dirty="0"/>
          </a:p>
        </p:txBody>
      </p:sp>
      <p:sp>
        <p:nvSpPr>
          <p:cNvPr id="9" name="Textplatzhalter 8">
            <a:extLst>
              <a:ext uri="{FF2B5EF4-FFF2-40B4-BE49-F238E27FC236}">
                <a16:creationId xmlns:a16="http://schemas.microsoft.com/office/drawing/2014/main" id="{C0683A6E-F273-793E-EAC0-1D54EF89A9D7}"/>
              </a:ext>
            </a:extLst>
          </p:cNvPr>
          <p:cNvSpPr>
            <a:spLocks noGrp="1"/>
          </p:cNvSpPr>
          <p:nvPr>
            <p:ph type="body" sz="quarter" idx="13"/>
          </p:nvPr>
        </p:nvSpPr>
        <p:spPr>
          <a:xfrm>
            <a:off x="358775" y="1359430"/>
            <a:ext cx="8534400" cy="2831544"/>
          </a:xfrm>
        </p:spPr>
        <p:txBody>
          <a:bodyPr/>
          <a:lstStyle/>
          <a:p>
            <a:r>
              <a:rPr lang="de-DE" dirty="0"/>
              <a:t>Bisher: </a:t>
            </a:r>
          </a:p>
          <a:p>
            <a:pPr marL="285750" indent="-285750">
              <a:buFont typeface="Arial" panose="020B0604020202020204" pitchFamily="34" charset="0"/>
              <a:buChar char="•"/>
            </a:pPr>
            <a:r>
              <a:rPr lang="de-DE" b="0" dirty="0"/>
              <a:t>Übertragung eines Ersuchens (Erstnachricht) teilautomatisiert</a:t>
            </a:r>
          </a:p>
          <a:p>
            <a:pPr marL="285750" indent="-285750">
              <a:buFont typeface="Arial" panose="020B0604020202020204" pitchFamily="34" charset="0"/>
              <a:buChar char="•"/>
            </a:pPr>
            <a:r>
              <a:rPr lang="de-DE" b="0" dirty="0"/>
              <a:t>Alle weiteren Nachrichten werden postalisch oder telefonisch ausgetauscht</a:t>
            </a:r>
          </a:p>
          <a:p>
            <a:r>
              <a:rPr lang="de-DE" dirty="0"/>
              <a:t>Zielsetzung:</a:t>
            </a:r>
          </a:p>
          <a:p>
            <a:pPr marL="285750" indent="-285750">
              <a:buFont typeface="Arial" panose="020B0604020202020204" pitchFamily="34" charset="0"/>
              <a:buChar char="•"/>
            </a:pPr>
            <a:r>
              <a:rPr lang="de-DE" b="0" dirty="0"/>
              <a:t>Ablösung der teilautomatisierten Datenübertragung</a:t>
            </a:r>
          </a:p>
          <a:p>
            <a:pPr marL="285750" indent="-285750">
              <a:buFont typeface="Arial" panose="020B0604020202020204" pitchFamily="34" charset="0"/>
              <a:buChar char="•"/>
            </a:pPr>
            <a:r>
              <a:rPr lang="de-DE" b="0" dirty="0"/>
              <a:t>Digitalisierung aller Geschäftsprozesse im Lebenszyklus eines Vollstreckungsersuchens zwischen Vollstreckungsbehörde und ZBS</a:t>
            </a:r>
          </a:p>
          <a:p>
            <a:endParaRPr lang="de-DE" sz="1200" dirty="0"/>
          </a:p>
        </p:txBody>
      </p:sp>
      <p:sp>
        <p:nvSpPr>
          <p:cNvPr id="6" name="Foliennummernplatzhalter 5">
            <a:extLst>
              <a:ext uri="{FF2B5EF4-FFF2-40B4-BE49-F238E27FC236}">
                <a16:creationId xmlns:a16="http://schemas.microsoft.com/office/drawing/2014/main" id="{28462920-51E4-729C-9CE8-00642AD67056}"/>
              </a:ext>
            </a:extLst>
          </p:cNvPr>
          <p:cNvSpPr>
            <a:spLocks noGrp="1"/>
          </p:cNvSpPr>
          <p:nvPr>
            <p:ph type="sldNum" sz="quarter" idx="4"/>
          </p:nvPr>
        </p:nvSpPr>
        <p:spPr/>
        <p:txBody>
          <a:bodyPr/>
          <a:lstStyle/>
          <a:p>
            <a:r>
              <a:rPr lang="de-DE"/>
              <a:t>Seite </a:t>
            </a:r>
            <a:fld id="{7035D381-67B0-48C1-98E1-720E08ACEF49}" type="slidenum">
              <a:rPr lang="de-DE" smtClean="0"/>
              <a:pPr/>
              <a:t>30</a:t>
            </a:fld>
            <a:endParaRPr lang="de-DE" dirty="0"/>
          </a:p>
        </p:txBody>
      </p:sp>
      <p:sp>
        <p:nvSpPr>
          <p:cNvPr id="11" name="Textplatzhalter 10">
            <a:extLst>
              <a:ext uri="{FF2B5EF4-FFF2-40B4-BE49-F238E27FC236}">
                <a16:creationId xmlns:a16="http://schemas.microsoft.com/office/drawing/2014/main" id="{CD347EE1-A60B-D861-8E50-8CDCA0EF16EF}"/>
              </a:ext>
            </a:extLst>
          </p:cNvPr>
          <p:cNvSpPr>
            <a:spLocks noGrp="1"/>
          </p:cNvSpPr>
          <p:nvPr>
            <p:ph type="body" sz="quarter" idx="16"/>
          </p:nvPr>
        </p:nvSpPr>
        <p:spPr>
          <a:xfrm>
            <a:off x="306000" y="4482361"/>
            <a:ext cx="8532000" cy="123111"/>
          </a:xfrm>
        </p:spPr>
        <p:txBody>
          <a:bodyPr/>
          <a:lstStyle/>
          <a:p>
            <a:endParaRPr lang="de-DE" dirty="0"/>
          </a:p>
        </p:txBody>
      </p:sp>
      <p:sp>
        <p:nvSpPr>
          <p:cNvPr id="5" name="Fußzeilenplatzhalter 2">
            <a:extLst>
              <a:ext uri="{FF2B5EF4-FFF2-40B4-BE49-F238E27FC236}">
                <a16:creationId xmlns:a16="http://schemas.microsoft.com/office/drawing/2014/main" id="{3A5B641A-EB0E-9A6F-540B-C704ED7EEC19}"/>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57287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CACBDFF-B801-B8A5-ADB8-64EEBF30119B}"/>
              </a:ext>
            </a:extLst>
          </p:cNvPr>
          <p:cNvSpPr>
            <a:spLocks noGrp="1"/>
          </p:cNvSpPr>
          <p:nvPr>
            <p:ph type="title"/>
          </p:nvPr>
        </p:nvSpPr>
        <p:spPr>
          <a:xfrm>
            <a:off x="358775" y="279134"/>
            <a:ext cx="8529485" cy="1080296"/>
          </a:xfrm>
        </p:spPr>
        <p:txBody>
          <a:bodyPr/>
          <a:lstStyle/>
          <a:p>
            <a:r>
              <a:rPr lang="de-DE" dirty="0"/>
              <a:t>2) Projektstand der Pilotkommunen</a:t>
            </a:r>
            <a:br>
              <a:rPr lang="de-DE" dirty="0"/>
            </a:br>
            <a:br>
              <a:rPr lang="de-DE" dirty="0"/>
            </a:br>
            <a:endParaRPr lang="de-DE" dirty="0"/>
          </a:p>
        </p:txBody>
      </p:sp>
      <p:sp>
        <p:nvSpPr>
          <p:cNvPr id="9" name="Textplatzhalter 8">
            <a:extLst>
              <a:ext uri="{FF2B5EF4-FFF2-40B4-BE49-F238E27FC236}">
                <a16:creationId xmlns:a16="http://schemas.microsoft.com/office/drawing/2014/main" id="{C0683A6E-F273-793E-EAC0-1D54EF89A9D7}"/>
              </a:ext>
            </a:extLst>
          </p:cNvPr>
          <p:cNvSpPr>
            <a:spLocks noGrp="1"/>
          </p:cNvSpPr>
          <p:nvPr>
            <p:ph type="body" sz="quarter" idx="13"/>
          </p:nvPr>
        </p:nvSpPr>
        <p:spPr>
          <a:xfrm>
            <a:off x="358775" y="1359430"/>
            <a:ext cx="8534400" cy="2277547"/>
          </a:xfrm>
        </p:spPr>
        <p:txBody>
          <a:bodyPr/>
          <a:lstStyle/>
          <a:p>
            <a:pPr marL="285750" indent="-285750">
              <a:buFont typeface="Arial" panose="020B0604020202020204" pitchFamily="34" charset="0"/>
              <a:buChar char="•"/>
            </a:pPr>
            <a:r>
              <a:rPr lang="de-DE" b="0" dirty="0"/>
              <a:t>Nach einer Evaluierungs- und Entwicklungsphase ist der ZBS seit </a:t>
            </a:r>
            <a:r>
              <a:rPr lang="de-DE" dirty="0"/>
              <a:t>Anfang 2022 </a:t>
            </a:r>
            <a:r>
              <a:rPr lang="de-DE" b="0" dirty="0"/>
              <a:t>in der Lage, XÖV-konforme </a:t>
            </a:r>
            <a:r>
              <a:rPr lang="de-DE" b="0" dirty="0" err="1"/>
              <a:t>XAmtshilfe</a:t>
            </a:r>
            <a:r>
              <a:rPr lang="de-DE" b="0" dirty="0"/>
              <a:t>-Nachrichten auszugeben</a:t>
            </a:r>
          </a:p>
          <a:p>
            <a:pPr marL="285750" indent="-285750">
              <a:buFont typeface="Arial" panose="020B0604020202020204" pitchFamily="34" charset="0"/>
              <a:buChar char="•"/>
            </a:pPr>
            <a:r>
              <a:rPr lang="de-DE" dirty="0"/>
              <a:t>Pilotierung</a:t>
            </a:r>
            <a:r>
              <a:rPr lang="de-DE" b="0" dirty="0"/>
              <a:t> erfolgte mit zwei Vollstreckungsbehörden seit </a:t>
            </a:r>
            <a:r>
              <a:rPr lang="de-DE" dirty="0"/>
              <a:t>Januar 2022</a:t>
            </a:r>
          </a:p>
          <a:p>
            <a:pPr marL="285750" indent="-285750">
              <a:buFont typeface="Arial" panose="020B0604020202020204" pitchFamily="34" charset="0"/>
              <a:buChar char="•"/>
            </a:pPr>
            <a:r>
              <a:rPr lang="de-DE" b="0" dirty="0"/>
              <a:t>Ausführliche Tests und Übergabe eines Ersuchens, Änderungsmitteilungen, Rückgaben und Rücknahmen bis zum Abschluss von Ersuchen</a:t>
            </a:r>
          </a:p>
          <a:p>
            <a:pPr marL="285750" indent="-285750">
              <a:buFont typeface="Arial" panose="020B0604020202020204" pitchFamily="34" charset="0"/>
              <a:buChar char="•"/>
            </a:pPr>
            <a:r>
              <a:rPr lang="de-DE" dirty="0"/>
              <a:t>Produktivsetzung</a:t>
            </a:r>
            <a:r>
              <a:rPr lang="de-DE" b="0" dirty="0"/>
              <a:t> erfolgte </a:t>
            </a:r>
            <a:r>
              <a:rPr lang="de-DE" dirty="0"/>
              <a:t>Ende 2022</a:t>
            </a:r>
          </a:p>
          <a:p>
            <a:endParaRPr lang="de-DE" sz="1200" dirty="0"/>
          </a:p>
        </p:txBody>
      </p:sp>
      <p:sp>
        <p:nvSpPr>
          <p:cNvPr id="6" name="Foliennummernplatzhalter 5">
            <a:extLst>
              <a:ext uri="{FF2B5EF4-FFF2-40B4-BE49-F238E27FC236}">
                <a16:creationId xmlns:a16="http://schemas.microsoft.com/office/drawing/2014/main" id="{28462920-51E4-729C-9CE8-00642AD67056}"/>
              </a:ext>
            </a:extLst>
          </p:cNvPr>
          <p:cNvSpPr>
            <a:spLocks noGrp="1"/>
          </p:cNvSpPr>
          <p:nvPr>
            <p:ph type="sldNum" sz="quarter" idx="4"/>
          </p:nvPr>
        </p:nvSpPr>
        <p:spPr/>
        <p:txBody>
          <a:bodyPr/>
          <a:lstStyle/>
          <a:p>
            <a:r>
              <a:rPr lang="de-DE"/>
              <a:t>Seite </a:t>
            </a:r>
            <a:fld id="{7035D381-67B0-48C1-98E1-720E08ACEF49}" type="slidenum">
              <a:rPr lang="de-DE" smtClean="0"/>
              <a:pPr/>
              <a:t>31</a:t>
            </a:fld>
            <a:endParaRPr lang="de-DE" dirty="0"/>
          </a:p>
        </p:txBody>
      </p:sp>
      <p:sp>
        <p:nvSpPr>
          <p:cNvPr id="11" name="Textplatzhalter 10">
            <a:extLst>
              <a:ext uri="{FF2B5EF4-FFF2-40B4-BE49-F238E27FC236}">
                <a16:creationId xmlns:a16="http://schemas.microsoft.com/office/drawing/2014/main" id="{CD347EE1-A60B-D861-8E50-8CDCA0EF16EF}"/>
              </a:ext>
            </a:extLst>
          </p:cNvPr>
          <p:cNvSpPr>
            <a:spLocks noGrp="1"/>
          </p:cNvSpPr>
          <p:nvPr>
            <p:ph type="body" sz="quarter" idx="16"/>
          </p:nvPr>
        </p:nvSpPr>
        <p:spPr>
          <a:xfrm>
            <a:off x="306000" y="4482361"/>
            <a:ext cx="8532000" cy="123111"/>
          </a:xfrm>
        </p:spPr>
        <p:txBody>
          <a:bodyPr/>
          <a:lstStyle/>
          <a:p>
            <a:endParaRPr lang="de-DE" dirty="0"/>
          </a:p>
        </p:txBody>
      </p:sp>
      <p:sp>
        <p:nvSpPr>
          <p:cNvPr id="2" name="Fußzeilenplatzhalter 2">
            <a:extLst>
              <a:ext uri="{FF2B5EF4-FFF2-40B4-BE49-F238E27FC236}">
                <a16:creationId xmlns:a16="http://schemas.microsoft.com/office/drawing/2014/main" id="{4CBC4CBD-B39F-C773-2D7A-5022B4A53A6B}"/>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2311853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87798"/>
          </a:xfrm>
        </p:spPr>
        <p:txBody>
          <a:bodyPr/>
          <a:lstStyle/>
          <a:p>
            <a:r>
              <a:rPr lang="de-DE" sz="2800" dirty="0">
                <a:latin typeface="Calibri" panose="020F0502020204030204" pitchFamily="34" charset="0"/>
                <a:cs typeface="Calibri" panose="020F0502020204030204" pitchFamily="34" charset="0"/>
              </a:rPr>
              <a:t>3) Erfahrungsbericht Kasse.Hamburg (Pilotierung)</a:t>
            </a:r>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10450"/>
            <a:ext cx="8534400" cy="2764859"/>
          </a:xfrm>
        </p:spPr>
        <p:txBody>
          <a:bodyPr/>
          <a:lstStyle/>
          <a:p>
            <a:pPr marL="285750" indent="-285750">
              <a:buFont typeface="Arial" panose="020B0604020202020204" pitchFamily="34" charset="0"/>
              <a:buChar char="•"/>
            </a:pPr>
            <a:r>
              <a:rPr lang="de-DE" b="0" dirty="0">
                <a:latin typeface="+mj-lt"/>
                <a:cs typeface="Calibri" panose="020F0502020204030204" pitchFamily="34" charset="0"/>
              </a:rPr>
              <a:t>Projekt zur </a:t>
            </a:r>
            <a:r>
              <a:rPr lang="de-DE" dirty="0">
                <a:latin typeface="+mj-lt"/>
                <a:cs typeface="Calibri" panose="020F0502020204030204" pitchFamily="34" charset="0"/>
              </a:rPr>
              <a:t>„Weiterentwicklung der Digitalen Verwaltung und des Digitalen Haushalts“</a:t>
            </a:r>
          </a:p>
          <a:p>
            <a:pPr marL="285750" indent="-285750">
              <a:buFont typeface="Arial" panose="020B0604020202020204" pitchFamily="34" charset="0"/>
              <a:buChar char="•"/>
            </a:pPr>
            <a:r>
              <a:rPr lang="de-DE" b="0" dirty="0">
                <a:latin typeface="+mj-lt"/>
                <a:cs typeface="Calibri" panose="020F0502020204030204" pitchFamily="34" charset="0"/>
              </a:rPr>
              <a:t>Erste Erfahrungen mit </a:t>
            </a:r>
            <a:r>
              <a:rPr lang="de-DE" dirty="0" err="1">
                <a:latin typeface="+mj-lt"/>
                <a:cs typeface="Calibri" panose="020F0502020204030204" pitchFamily="34" charset="0"/>
              </a:rPr>
              <a:t>XRechnung</a:t>
            </a:r>
            <a:endParaRPr lang="de-DE" dirty="0">
              <a:latin typeface="+mj-lt"/>
              <a:cs typeface="Calibri" panose="020F0502020204030204" pitchFamily="34" charset="0"/>
            </a:endParaRPr>
          </a:p>
          <a:p>
            <a:pPr marL="285750" indent="-285750">
              <a:buFont typeface="Arial" panose="020B0604020202020204" pitchFamily="34" charset="0"/>
              <a:buChar char="•"/>
            </a:pPr>
            <a:r>
              <a:rPr lang="de-DE" b="0" dirty="0">
                <a:latin typeface="+mj-lt"/>
                <a:cs typeface="Calibri" panose="020F0502020204030204" pitchFamily="34" charset="0"/>
              </a:rPr>
              <a:t>Kosten-Nutzen-Analyse </a:t>
            </a:r>
            <a:r>
              <a:rPr lang="de-DE" b="0" dirty="0">
                <a:latin typeface="+mj-lt"/>
                <a:cs typeface="Calibri" panose="020F0502020204030204" pitchFamily="34" charset="0"/>
                <a:sym typeface="Wingdings" panose="05000000000000000000" pitchFamily="2" charset="2"/>
              </a:rPr>
              <a:t> Vorvereinbarung  </a:t>
            </a:r>
            <a:r>
              <a:rPr lang="de-DE" dirty="0">
                <a:latin typeface="+mj-lt"/>
                <a:cs typeface="Calibri" panose="020F0502020204030204" pitchFamily="34" charset="0"/>
                <a:sym typeface="Wingdings" panose="05000000000000000000" pitchFamily="2" charset="2"/>
              </a:rPr>
              <a:t>Vertrag</a:t>
            </a:r>
            <a:endParaRPr lang="de-DE" dirty="0">
              <a:latin typeface="+mj-lt"/>
              <a:cs typeface="Calibri" panose="020F0502020204030204" pitchFamily="34" charset="0"/>
            </a:endParaRPr>
          </a:p>
          <a:p>
            <a:pPr marL="285750" indent="-285750">
              <a:buFont typeface="Arial" panose="020B0604020202020204" pitchFamily="34" charset="0"/>
              <a:buChar char="•"/>
            </a:pPr>
            <a:r>
              <a:rPr lang="de-DE" dirty="0">
                <a:latin typeface="+mj-lt"/>
                <a:cs typeface="Calibri" panose="020F0502020204030204" pitchFamily="34" charset="0"/>
              </a:rPr>
              <a:t>Technische Bereitstellung </a:t>
            </a:r>
            <a:r>
              <a:rPr lang="de-DE" b="0" dirty="0">
                <a:latin typeface="+mj-lt"/>
                <a:cs typeface="Calibri" panose="020F0502020204030204" pitchFamily="34" charset="0"/>
              </a:rPr>
              <a:t>des Dienstes </a:t>
            </a:r>
            <a:r>
              <a:rPr lang="de-DE" b="0" i="1" dirty="0">
                <a:latin typeface="+mj-lt"/>
                <a:cs typeface="Calibri" panose="020F0502020204030204" pitchFamily="34" charset="0"/>
              </a:rPr>
              <a:t>dAmtshilfe </a:t>
            </a:r>
            <a:r>
              <a:rPr lang="de-DE" b="0" dirty="0">
                <a:latin typeface="+mj-lt"/>
                <a:cs typeface="Calibri" panose="020F0502020204030204" pitchFamily="34" charset="0"/>
              </a:rPr>
              <a:t>im Dataport-Rechenzentrum</a:t>
            </a:r>
          </a:p>
          <a:p>
            <a:pPr marL="285750" indent="-285750">
              <a:buFont typeface="Arial" panose="020B0604020202020204" pitchFamily="34" charset="0"/>
              <a:buChar char="•"/>
            </a:pPr>
            <a:r>
              <a:rPr lang="de-DE" dirty="0">
                <a:latin typeface="+mj-lt"/>
                <a:cs typeface="Calibri" panose="020F0502020204030204" pitchFamily="34" charset="0"/>
              </a:rPr>
              <a:t>Rahmenbedingungen</a:t>
            </a:r>
            <a:r>
              <a:rPr lang="de-DE" b="0" dirty="0">
                <a:latin typeface="+mj-lt"/>
                <a:cs typeface="Calibri" panose="020F0502020204030204" pitchFamily="34" charset="0"/>
              </a:rPr>
              <a:t>:</a:t>
            </a:r>
          </a:p>
          <a:p>
            <a:pPr marL="555625" lvl="2" indent="-285750">
              <a:spcBef>
                <a:spcPts val="100"/>
              </a:spcBef>
              <a:buSzPct val="100000"/>
            </a:pPr>
            <a:r>
              <a:rPr lang="de-DE" b="0" dirty="0">
                <a:latin typeface="+mj-lt"/>
                <a:cs typeface="Calibri" panose="020F0502020204030204" pitchFamily="34" charset="0"/>
              </a:rPr>
              <a:t>Pandemie und digitales Arbeiten </a:t>
            </a:r>
          </a:p>
          <a:p>
            <a:pPr marL="555625" lvl="2" indent="-285750">
              <a:spcBef>
                <a:spcPts val="100"/>
              </a:spcBef>
              <a:buSzPct val="100000"/>
            </a:pPr>
            <a:r>
              <a:rPr lang="de-DE" dirty="0">
                <a:latin typeface="+mj-lt"/>
                <a:cs typeface="Calibri" panose="020F0502020204030204" pitchFamily="34" charset="0"/>
              </a:rPr>
              <a:t>Projektdurchführung aus der Linie</a:t>
            </a:r>
            <a:endParaRPr lang="de-DE" b="0" dirty="0">
              <a:latin typeface="+mj-lt"/>
              <a:cs typeface="Calibri" panose="020F0502020204030204" pitchFamily="34" charset="0"/>
            </a:endParaRPr>
          </a:p>
          <a:p>
            <a:pPr marL="285750" indent="-285750">
              <a:buFont typeface="Arial" panose="020B0604020202020204" pitchFamily="34" charset="0"/>
              <a:buChar char="•"/>
            </a:pPr>
            <a:endParaRPr lang="de-DE" dirty="0"/>
          </a:p>
        </p:txBody>
      </p:sp>
      <p:pic>
        <p:nvPicPr>
          <p:cNvPr id="4" name="Grafik 3" descr="Samenschachtel mit einfarbiger Füllung">
            <a:extLst>
              <a:ext uri="{FF2B5EF4-FFF2-40B4-BE49-F238E27FC236}">
                <a16:creationId xmlns:a16="http://schemas.microsoft.com/office/drawing/2014/main" id="{C9176201-5E7C-0B4B-2F26-0B733ED45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784" y="1732548"/>
            <a:ext cx="507732" cy="507732"/>
          </a:xfrm>
          <a:prstGeom prst="rect">
            <a:avLst/>
          </a:prstGeom>
        </p:spPr>
      </p:pic>
      <p:sp>
        <p:nvSpPr>
          <p:cNvPr id="3" name="Fußzeilenplatzhalter 2">
            <a:extLst>
              <a:ext uri="{FF2B5EF4-FFF2-40B4-BE49-F238E27FC236}">
                <a16:creationId xmlns:a16="http://schemas.microsoft.com/office/drawing/2014/main" id="{EFD47CFA-234B-BCE5-E9D9-AFF6F63B3DC7}"/>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45615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87798"/>
          </a:xfrm>
        </p:spPr>
        <p:txBody>
          <a:bodyPr/>
          <a:lstStyle/>
          <a:p>
            <a:r>
              <a:rPr lang="de-DE" sz="2800" dirty="0">
                <a:latin typeface="Calibri" panose="020F0502020204030204" pitchFamily="34" charset="0"/>
                <a:cs typeface="Calibri" panose="020F0502020204030204" pitchFamily="34" charset="0"/>
              </a:rPr>
              <a:t>Umsetzungsphase</a:t>
            </a:r>
            <a:endParaRPr lang="de-DE" sz="2800" dirty="0">
              <a:solidFill>
                <a:srgbClr val="E10019"/>
              </a:solidFill>
              <a:latin typeface="Calibri" panose="020F0502020204030204" pitchFamily="34" charset="0"/>
              <a:cs typeface="Calibri" panose="020F0502020204030204" pitchFamily="34" charset="0"/>
            </a:endParaRPr>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10451"/>
            <a:ext cx="8534400" cy="276999"/>
          </a:xfrm>
        </p:spPr>
        <p:txBody>
          <a:bodyPr/>
          <a:lstStyle/>
          <a:p>
            <a:pPr marL="285750" indent="-285750">
              <a:buFont typeface="Arial" panose="020B0604020202020204" pitchFamily="34" charset="0"/>
              <a:buChar char="•"/>
            </a:pPr>
            <a:endParaRPr lang="de-DE" sz="1800" b="0" dirty="0">
              <a:latin typeface="Calibri" panose="020F0502020204030204" pitchFamily="34" charset="0"/>
              <a:cs typeface="Calibri" panose="020F0502020204030204" pitchFamily="34" charset="0"/>
            </a:endParaRPr>
          </a:p>
        </p:txBody>
      </p:sp>
      <p:graphicFrame>
        <p:nvGraphicFramePr>
          <p:cNvPr id="6" name="Diagramm 5">
            <a:extLst>
              <a:ext uri="{FF2B5EF4-FFF2-40B4-BE49-F238E27FC236}">
                <a16:creationId xmlns:a16="http://schemas.microsoft.com/office/drawing/2014/main" id="{1A717374-1DA1-579F-C0B5-76988509B97C}"/>
              </a:ext>
            </a:extLst>
          </p:cNvPr>
          <p:cNvGraphicFramePr/>
          <p:nvPr>
            <p:extLst>
              <p:ext uri="{D42A27DB-BD31-4B8C-83A1-F6EECF244321}">
                <p14:modId xmlns:p14="http://schemas.microsoft.com/office/powerpoint/2010/main" val="505665334"/>
              </p:ext>
            </p:extLst>
          </p:nvPr>
        </p:nvGraphicFramePr>
        <p:xfrm>
          <a:off x="-101600" y="473033"/>
          <a:ext cx="8245673"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a:extLst>
              <a:ext uri="{FF2B5EF4-FFF2-40B4-BE49-F238E27FC236}">
                <a16:creationId xmlns:a16="http://schemas.microsoft.com/office/drawing/2014/main" id="{39A47E89-8509-11C2-1C95-3F9403E6BA5E}"/>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50600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87798"/>
          </a:xfrm>
        </p:spPr>
        <p:txBody>
          <a:bodyPr/>
          <a:lstStyle/>
          <a:p>
            <a:r>
              <a:rPr lang="de-DE" sz="2800" dirty="0">
                <a:latin typeface="Calibri" panose="020F0502020204030204" pitchFamily="34" charset="0"/>
                <a:cs typeface="Calibri" panose="020F0502020204030204" pitchFamily="34" charset="0"/>
              </a:rPr>
              <a:t>Umsetzungsphase</a:t>
            </a:r>
            <a:endParaRPr lang="de-DE" sz="2800" dirty="0">
              <a:solidFill>
                <a:srgbClr val="E10019"/>
              </a:solidFill>
              <a:latin typeface="Calibri" panose="020F0502020204030204" pitchFamily="34" charset="0"/>
              <a:cs typeface="Calibri" panose="020F0502020204030204" pitchFamily="34" charset="0"/>
            </a:endParaRPr>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10451"/>
            <a:ext cx="8534400" cy="1333698"/>
          </a:xfrm>
        </p:spPr>
        <p:txBody>
          <a:bodyPr/>
          <a:lstStyle/>
          <a:p>
            <a:pPr marL="285750" indent="-285750">
              <a:buFont typeface="Arial" panose="020B0604020202020204" pitchFamily="34" charset="0"/>
              <a:buChar char="•"/>
            </a:pPr>
            <a:r>
              <a:rPr lang="de-DE" sz="1800" b="0" dirty="0">
                <a:cs typeface="Calibri" panose="020F0502020204030204" pitchFamily="34" charset="0"/>
              </a:rPr>
              <a:t>Einrichtung Deutsche </a:t>
            </a:r>
            <a:r>
              <a:rPr lang="de-DE" sz="1800" b="0" dirty="0" err="1">
                <a:cs typeface="Calibri" panose="020F0502020204030204" pitchFamily="34" charset="0"/>
              </a:rPr>
              <a:t>Verwaltungsdiensteverzeichnis</a:t>
            </a:r>
            <a:r>
              <a:rPr lang="de-DE" sz="1800" b="0" dirty="0">
                <a:cs typeface="Calibri" panose="020F0502020204030204" pitchFamily="34" charset="0"/>
              </a:rPr>
              <a:t> (DVDV) und Online Services Computer Interface (OSCI)</a:t>
            </a:r>
          </a:p>
          <a:p>
            <a:pPr marL="285750" indent="-285750">
              <a:buFont typeface="Arial" panose="020B0604020202020204" pitchFamily="34" charset="0"/>
              <a:buChar char="•"/>
            </a:pPr>
            <a:r>
              <a:rPr lang="de-DE" sz="1800" b="0" dirty="0">
                <a:cs typeface="Calibri" panose="020F0502020204030204" pitchFamily="34" charset="0"/>
              </a:rPr>
              <a:t>Gemeinsames Abarbeiten von Testfällen: </a:t>
            </a:r>
          </a:p>
          <a:p>
            <a:pPr marL="285750" lvl="1" indent="-285750"/>
            <a:endParaRPr lang="de-DE" dirty="0"/>
          </a:p>
        </p:txBody>
      </p:sp>
      <p:pic>
        <p:nvPicPr>
          <p:cNvPr id="5" name="Grafik 4">
            <a:extLst>
              <a:ext uri="{FF2B5EF4-FFF2-40B4-BE49-F238E27FC236}">
                <a16:creationId xmlns:a16="http://schemas.microsoft.com/office/drawing/2014/main" id="{468EF84D-6916-0A74-5334-BE0A875B5049}"/>
              </a:ext>
            </a:extLst>
          </p:cNvPr>
          <p:cNvPicPr>
            <a:picLocks noChangeAspect="1"/>
          </p:cNvPicPr>
          <p:nvPr/>
        </p:nvPicPr>
        <p:blipFill>
          <a:blip r:embed="rId3"/>
          <a:stretch>
            <a:fillRect/>
          </a:stretch>
        </p:blipFill>
        <p:spPr>
          <a:xfrm>
            <a:off x="669041" y="2120090"/>
            <a:ext cx="4720198" cy="2333729"/>
          </a:xfrm>
          <a:prstGeom prst="rect">
            <a:avLst/>
          </a:prstGeom>
          <a:ln>
            <a:solidFill>
              <a:schemeClr val="accent1"/>
            </a:solidFill>
          </a:ln>
        </p:spPr>
      </p:pic>
      <p:sp>
        <p:nvSpPr>
          <p:cNvPr id="3" name="Fußzeilenplatzhalter 2">
            <a:extLst>
              <a:ext uri="{FF2B5EF4-FFF2-40B4-BE49-F238E27FC236}">
                <a16:creationId xmlns:a16="http://schemas.microsoft.com/office/drawing/2014/main" id="{AC00CBD2-15EF-78D3-070E-BA9403A7146F}"/>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40181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87798"/>
          </a:xfrm>
        </p:spPr>
        <p:txBody>
          <a:bodyPr/>
          <a:lstStyle/>
          <a:p>
            <a:r>
              <a:rPr lang="de-DE" sz="2800" dirty="0">
                <a:latin typeface="Calibri" panose="020F0502020204030204" pitchFamily="34" charset="0"/>
                <a:cs typeface="Calibri" panose="020F0502020204030204" pitchFamily="34" charset="0"/>
              </a:rPr>
              <a:t>Produktivstart</a:t>
            </a:r>
            <a:endParaRPr lang="de-DE" sz="2800" dirty="0">
              <a:solidFill>
                <a:srgbClr val="E10019"/>
              </a:solidFill>
              <a:latin typeface="Calibri" panose="020F0502020204030204" pitchFamily="34" charset="0"/>
              <a:cs typeface="Calibri" panose="020F0502020204030204" pitchFamily="34" charset="0"/>
            </a:endParaRPr>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10450"/>
            <a:ext cx="8534400" cy="246221"/>
          </a:xfrm>
        </p:spPr>
        <p:txBody>
          <a:bodyPr/>
          <a:lstStyle/>
          <a:p>
            <a:pPr marL="285750" lvl="1" indent="-285750"/>
            <a:endParaRPr lang="de-DE" dirty="0"/>
          </a:p>
        </p:txBody>
      </p:sp>
      <p:graphicFrame>
        <p:nvGraphicFramePr>
          <p:cNvPr id="3" name="Diagramm 2">
            <a:extLst>
              <a:ext uri="{FF2B5EF4-FFF2-40B4-BE49-F238E27FC236}">
                <a16:creationId xmlns:a16="http://schemas.microsoft.com/office/drawing/2014/main" id="{C7B6AAF4-464F-4FCC-EC5D-FACFAC16824B}"/>
              </a:ext>
            </a:extLst>
          </p:cNvPr>
          <p:cNvGraphicFramePr/>
          <p:nvPr>
            <p:extLst>
              <p:ext uri="{D42A27DB-BD31-4B8C-83A1-F6EECF244321}">
                <p14:modId xmlns:p14="http://schemas.microsoft.com/office/powerpoint/2010/main" val="4258895150"/>
              </p:ext>
            </p:extLst>
          </p:nvPr>
        </p:nvGraphicFramePr>
        <p:xfrm>
          <a:off x="494477" y="473032"/>
          <a:ext cx="8290748" cy="406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descr="Keimsaat mit einfarbiger Füllung">
            <a:extLst>
              <a:ext uri="{FF2B5EF4-FFF2-40B4-BE49-F238E27FC236}">
                <a16:creationId xmlns:a16="http://schemas.microsoft.com/office/drawing/2014/main" id="{EC422476-4334-4AD9-EF7B-D86EFFEEDF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9140" y="108992"/>
            <a:ext cx="603006" cy="603006"/>
          </a:xfrm>
          <a:prstGeom prst="rect">
            <a:avLst/>
          </a:prstGeom>
        </p:spPr>
      </p:pic>
      <p:sp>
        <p:nvSpPr>
          <p:cNvPr id="9" name="Fußzeilenplatzhalter 2">
            <a:extLst>
              <a:ext uri="{FF2B5EF4-FFF2-40B4-BE49-F238E27FC236}">
                <a16:creationId xmlns:a16="http://schemas.microsoft.com/office/drawing/2014/main" id="{AA54A362-3370-C01D-7C0F-1319FC4C3C37}"/>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247143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6</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1830474"/>
            <a:ext cx="5041317" cy="461665"/>
          </a:xfrm>
        </p:spPr>
        <p:txBody>
          <a:bodyPr/>
          <a:lstStyle/>
          <a:p>
            <a:r>
              <a:rPr lang="de-DE" dirty="0"/>
              <a:t>Raum für Fragen</a:t>
            </a:r>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36</a:t>
            </a:fld>
            <a:endParaRPr lang="de-DE" dirty="0"/>
          </a:p>
        </p:txBody>
      </p:sp>
      <p:pic>
        <p:nvPicPr>
          <p:cNvPr id="2" name="Grafik 1">
            <a:extLst>
              <a:ext uri="{FF2B5EF4-FFF2-40B4-BE49-F238E27FC236}">
                <a16:creationId xmlns:a16="http://schemas.microsoft.com/office/drawing/2014/main" id="{7317B55B-932C-AEA6-39F3-412E4E066BF4}"/>
              </a:ext>
            </a:extLst>
          </p:cNvPr>
          <p:cNvPicPr>
            <a:picLocks noChangeAspect="1"/>
          </p:cNvPicPr>
          <p:nvPr/>
        </p:nvPicPr>
        <p:blipFill>
          <a:blip r:embed="rId2"/>
          <a:stretch>
            <a:fillRect/>
          </a:stretch>
        </p:blipFill>
        <p:spPr>
          <a:xfrm>
            <a:off x="579646" y="226952"/>
            <a:ext cx="1079822" cy="1079822"/>
          </a:xfrm>
          <a:prstGeom prst="rect">
            <a:avLst/>
          </a:prstGeom>
        </p:spPr>
      </p:pic>
      <p:pic>
        <p:nvPicPr>
          <p:cNvPr id="3" name="Grafik 2">
            <a:extLst>
              <a:ext uri="{FF2B5EF4-FFF2-40B4-BE49-F238E27FC236}">
                <a16:creationId xmlns:a16="http://schemas.microsoft.com/office/drawing/2014/main" id="{B09ED05C-AF70-0CC8-4EB3-9E7B9C86BB0B}"/>
              </a:ext>
            </a:extLst>
          </p:cNvPr>
          <p:cNvPicPr>
            <a:picLocks noChangeAspect="1"/>
          </p:cNvPicPr>
          <p:nvPr/>
        </p:nvPicPr>
        <p:blipFill>
          <a:blip r:embed="rId3"/>
          <a:stretch>
            <a:fillRect/>
          </a:stretch>
        </p:blipFill>
        <p:spPr>
          <a:xfrm>
            <a:off x="4279910" y="2571750"/>
            <a:ext cx="1039114" cy="1039114"/>
          </a:xfrm>
          <a:prstGeom prst="rect">
            <a:avLst/>
          </a:prstGeom>
        </p:spPr>
      </p:pic>
    </p:spTree>
    <p:extLst>
      <p:ext uri="{BB962C8B-B14F-4D97-AF65-F5344CB8AC3E}">
        <p14:creationId xmlns:p14="http://schemas.microsoft.com/office/powerpoint/2010/main" val="160873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232061" y="193548"/>
            <a:ext cx="8529485" cy="720197"/>
          </a:xfrm>
        </p:spPr>
        <p:txBody>
          <a:bodyPr/>
          <a:lstStyle/>
          <a:p>
            <a:r>
              <a:rPr lang="de-DE" cap="none" dirty="0"/>
              <a:t>WAS MUSS EINE VOLLSTRECKUNGSBEHÖRDE UNTERNEHMEN, UM TEILZUNEHMEN?</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37</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dirty="0"/>
          </a:p>
        </p:txBody>
      </p:sp>
      <p:sp>
        <p:nvSpPr>
          <p:cNvPr id="7" name="Textplatzhalter 7">
            <a:extLst>
              <a:ext uri="{FF2B5EF4-FFF2-40B4-BE49-F238E27FC236}">
                <a16:creationId xmlns:a16="http://schemas.microsoft.com/office/drawing/2014/main" id="{C19414EC-F485-4FC1-8C9D-08BDD16AC519}"/>
              </a:ext>
            </a:extLst>
          </p:cNvPr>
          <p:cNvSpPr>
            <a:spLocks noGrp="1"/>
          </p:cNvSpPr>
          <p:nvPr>
            <p:ph type="body" sz="quarter" idx="13"/>
          </p:nvPr>
        </p:nvSpPr>
        <p:spPr>
          <a:xfrm>
            <a:off x="290244" y="1200606"/>
            <a:ext cx="8413118" cy="2585323"/>
          </a:xfrm>
        </p:spPr>
        <p:txBody>
          <a:bodyPr/>
          <a:lstStyle/>
          <a:p>
            <a:pPr marL="285750" indent="-285750">
              <a:buFont typeface="Arial" panose="020B0604020202020204" pitchFamily="34" charset="0"/>
              <a:buChar char="•"/>
            </a:pPr>
            <a:r>
              <a:rPr lang="de-DE" b="0" dirty="0"/>
              <a:t>Vereinbarung mit Dataport bzw. einem Rechenzentrumsbetreiber von </a:t>
            </a:r>
            <a:r>
              <a:rPr lang="de-DE" b="0" dirty="0">
                <a:solidFill>
                  <a:srgbClr val="E10019"/>
                </a:solidFill>
              </a:rPr>
              <a:t>d</a:t>
            </a:r>
            <a:r>
              <a:rPr lang="de-DE" b="0" dirty="0"/>
              <a:t>Amtshilfe.</a:t>
            </a:r>
          </a:p>
          <a:p>
            <a:pPr marL="285750" indent="-285750">
              <a:buFont typeface="Arial" panose="020B0604020202020204" pitchFamily="34" charset="0"/>
              <a:buChar char="•"/>
            </a:pPr>
            <a:r>
              <a:rPr lang="de-DE" b="0" dirty="0"/>
              <a:t>Eintragung in das Deutschen </a:t>
            </a:r>
            <a:r>
              <a:rPr lang="de-DE" b="0" dirty="0" err="1"/>
              <a:t>Verwaltungsdiensteverzeichnis</a:t>
            </a:r>
            <a:r>
              <a:rPr lang="de-DE" b="0" dirty="0"/>
              <a:t> (DVDV) als Vollstreckungsbehörde.</a:t>
            </a:r>
          </a:p>
          <a:p>
            <a:pPr marL="285750" indent="-285750">
              <a:buFont typeface="Arial" panose="020B0604020202020204" pitchFamily="34" charset="0"/>
              <a:buChar char="•"/>
            </a:pPr>
            <a:r>
              <a:rPr lang="de-DE" b="0" dirty="0"/>
              <a:t>Vereinbarung mit dem ZBS (</a:t>
            </a:r>
            <a:r>
              <a:rPr lang="de-DE" b="0" dirty="0">
                <a:hlinkClick r:id="rId2"/>
              </a:rPr>
              <a:t>xamtshilfe@beitragsservice.de</a:t>
            </a:r>
            <a:r>
              <a:rPr lang="de-DE" b="0" dirty="0"/>
              <a:t>).</a:t>
            </a:r>
          </a:p>
          <a:p>
            <a:pPr marL="285750" indent="-285750">
              <a:buFont typeface="Arial" panose="020B0604020202020204" pitchFamily="34" charset="0"/>
              <a:buChar char="•"/>
            </a:pPr>
            <a:r>
              <a:rPr lang="de-DE" b="0" dirty="0"/>
              <a:t>Vollstreckungssoftware, die den </a:t>
            </a:r>
            <a:r>
              <a:rPr lang="de-DE" b="0" dirty="0" err="1"/>
              <a:t>XAmtshilfe</a:t>
            </a:r>
            <a:r>
              <a:rPr lang="de-DE" b="0" dirty="0"/>
              <a:t>-Standard implementiert hat und an </a:t>
            </a:r>
            <a:r>
              <a:rPr lang="de-DE" b="0" dirty="0">
                <a:solidFill>
                  <a:srgbClr val="E10019"/>
                </a:solidFill>
              </a:rPr>
              <a:t>d</a:t>
            </a:r>
            <a:r>
              <a:rPr lang="de-DE" b="0" dirty="0"/>
              <a:t>Amtshilfe angebunden werden kann. Dataport bietet einen Webclient ohne Anbindung an eine Vollstreckungssoftware als Lösung für Vollstreckungsbehörden mit geringen Fallzahlen.</a:t>
            </a:r>
          </a:p>
          <a:p>
            <a:pPr marL="257175" indent="-257175">
              <a:buFont typeface="Arial" panose="020B0604020202020204" pitchFamily="34" charset="0"/>
              <a:buChar char="•"/>
            </a:pPr>
            <a:endParaRPr lang="de-DE" b="0" dirty="0"/>
          </a:p>
        </p:txBody>
      </p:sp>
      <p:sp>
        <p:nvSpPr>
          <p:cNvPr id="4" name="Fußzeilenplatzhalter 2">
            <a:extLst>
              <a:ext uri="{FF2B5EF4-FFF2-40B4-BE49-F238E27FC236}">
                <a16:creationId xmlns:a16="http://schemas.microsoft.com/office/drawing/2014/main" id="{3683F3B3-F079-468A-746D-ED4B4FB442E7}"/>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548083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1" b="31"/>
          <a:stretch>
            <a:fillRect/>
          </a:stretch>
        </p:blipFill>
        <p:spPr>
          <a:xfrm>
            <a:off x="0" y="0"/>
            <a:ext cx="9144000" cy="3715200"/>
          </a:xfrm>
        </p:spPr>
      </p:pic>
      <p:sp>
        <p:nvSpPr>
          <p:cNvPr id="8" name="Textplatzhalter 7"/>
          <p:cNvSpPr>
            <a:spLocks noGrp="1"/>
          </p:cNvSpPr>
          <p:nvPr>
            <p:ph type="body" sz="quarter" idx="12"/>
          </p:nvPr>
        </p:nvSpPr>
        <p:spPr/>
        <p:txBody>
          <a:bodyPr/>
          <a:lstStyle/>
          <a:p>
            <a:r>
              <a:rPr lang="de-DE" dirty="0"/>
              <a:t>Kontakt:</a:t>
            </a:r>
          </a:p>
          <a:p>
            <a:endParaRPr lang="de-DE" dirty="0"/>
          </a:p>
          <a:p>
            <a:endParaRPr lang="de-DE" dirty="0"/>
          </a:p>
          <a:p>
            <a:endParaRPr lang="de-DE" dirty="0"/>
          </a:p>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p:txBody>
      </p:sp>
      <p:sp>
        <p:nvSpPr>
          <p:cNvPr id="4" name="Textplatzhalter 3"/>
          <p:cNvSpPr>
            <a:spLocks noGrp="1"/>
          </p:cNvSpPr>
          <p:nvPr>
            <p:ph type="body" sz="quarter" idx="14"/>
          </p:nvPr>
        </p:nvSpPr>
        <p:spPr/>
        <p:txBody>
          <a:bodyPr/>
          <a:lstStyle/>
          <a:p>
            <a:r>
              <a:rPr lang="de-DE"/>
              <a:t>www.mediaserver.hamburg.de / Andreas Vallbracht</a:t>
            </a:r>
            <a:endParaRPr lang="de-DE" dirty="0"/>
          </a:p>
        </p:txBody>
      </p:sp>
      <p:sp>
        <p:nvSpPr>
          <p:cNvPr id="5" name="Textplatzhalter 3"/>
          <p:cNvSpPr txBox="1">
            <a:spLocks/>
          </p:cNvSpPr>
          <p:nvPr/>
        </p:nvSpPr>
        <p:spPr>
          <a:xfrm>
            <a:off x="358775" y="4040537"/>
            <a:ext cx="6359420" cy="954107"/>
          </a:xfrm>
          <a:prstGeom prst="rect">
            <a:avLst/>
          </a:prstGeom>
        </p:spPr>
        <p:txBody>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269875" indent="-269875" algn="l" defTabSz="914400" rtl="0" eaLnBrk="1" latinLnBrk="0" hangingPunct="1">
              <a:spcBef>
                <a:spcPts val="400"/>
              </a:spcBef>
              <a:buClr>
                <a:schemeClr val="accent1"/>
              </a:buClr>
              <a:buSzPct val="150000"/>
              <a:buFont typeface="Arial" pitchFamily="34" charset="0"/>
              <a:buChar char="•"/>
              <a:defRPr sz="1600" kern="1200">
                <a:solidFill>
                  <a:schemeClr val="accent1"/>
                </a:solidFill>
                <a:latin typeface="+mn-lt"/>
                <a:ea typeface="+mn-ea"/>
                <a:cs typeface="+mn-cs"/>
              </a:defRPr>
            </a:lvl3pPr>
            <a:lvl4pPr marL="538163" indent="-268288" algn="l" defTabSz="914400" rtl="0" eaLnBrk="1" latinLnBrk="0" hangingPunct="1">
              <a:spcBef>
                <a:spcPts val="200"/>
              </a:spcBef>
              <a:buClr>
                <a:schemeClr val="accent1"/>
              </a:buClr>
              <a:buSzPct val="150000"/>
              <a:buFont typeface="Arial" pitchFamily="34" charset="0"/>
              <a:buChar char="•"/>
              <a:defRPr sz="1400" kern="1200">
                <a:solidFill>
                  <a:schemeClr val="accent1"/>
                </a:solidFill>
                <a:latin typeface="+mn-lt"/>
                <a:ea typeface="+mn-ea"/>
                <a:cs typeface="+mn-cs"/>
              </a:defRPr>
            </a:lvl4pPr>
            <a:lvl5pPr marL="808038" indent="-269875" algn="l" defTabSz="914400" rtl="0" eaLnBrk="1" latinLnBrk="0" hangingPunct="1">
              <a:spcBef>
                <a:spcPts val="200"/>
              </a:spcBef>
              <a:buClr>
                <a:schemeClr val="accent1"/>
              </a:buClr>
              <a:buSzPct val="15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400" b="0" dirty="0">
              <a:solidFill>
                <a:schemeClr val="bg1"/>
              </a:solidFill>
            </a:endParaRPr>
          </a:p>
        </p:txBody>
      </p:sp>
      <p:sp>
        <p:nvSpPr>
          <p:cNvPr id="3" name="Textfeld 2">
            <a:extLst>
              <a:ext uri="{FF2B5EF4-FFF2-40B4-BE49-F238E27FC236}">
                <a16:creationId xmlns:a16="http://schemas.microsoft.com/office/drawing/2014/main" id="{7AD4BFB8-C7C9-801F-304B-9F9E409286F3}"/>
              </a:ext>
            </a:extLst>
          </p:cNvPr>
          <p:cNvSpPr txBox="1"/>
          <p:nvPr/>
        </p:nvSpPr>
        <p:spPr>
          <a:xfrm>
            <a:off x="276860" y="985974"/>
            <a:ext cx="3325707" cy="1231106"/>
          </a:xfrm>
          <a:prstGeom prst="rect">
            <a:avLst/>
          </a:prstGeom>
          <a:noFill/>
        </p:spPr>
        <p:txBody>
          <a:bodyPr wrap="square" rtlCol="0">
            <a:spAutoFit/>
          </a:bodyPr>
          <a:lstStyle/>
          <a:p>
            <a:pPr>
              <a:spcBef>
                <a:spcPts val="400"/>
              </a:spcBef>
              <a:buClr>
                <a:schemeClr val="accent1"/>
              </a:buClr>
              <a:buSzPct val="150000"/>
            </a:pPr>
            <a:r>
              <a:rPr lang="de-DE" sz="1600" u="sng" dirty="0"/>
              <a:t>Kasse.Hamburg:</a:t>
            </a:r>
          </a:p>
          <a:p>
            <a:pPr>
              <a:spcBef>
                <a:spcPts val="400"/>
              </a:spcBef>
              <a:buClr>
                <a:schemeClr val="accent1"/>
              </a:buClr>
              <a:buSzPct val="150000"/>
            </a:pPr>
            <a:r>
              <a:rPr lang="de-DE" sz="1600" dirty="0"/>
              <a:t>Marcel Kautz</a:t>
            </a:r>
          </a:p>
          <a:p>
            <a:pPr>
              <a:spcBef>
                <a:spcPts val="400"/>
              </a:spcBef>
              <a:buClr>
                <a:schemeClr val="accent1"/>
              </a:buClr>
              <a:buSzPct val="150000"/>
            </a:pPr>
            <a:r>
              <a:rPr lang="de-DE" sz="1600" dirty="0"/>
              <a:t>+49 176 428 60-455</a:t>
            </a:r>
          </a:p>
          <a:p>
            <a:pPr>
              <a:spcBef>
                <a:spcPts val="400"/>
              </a:spcBef>
              <a:buClr>
                <a:schemeClr val="accent1"/>
              </a:buClr>
              <a:buSzPct val="150000"/>
            </a:pPr>
            <a:r>
              <a:rPr lang="de-DE" sz="1600" dirty="0"/>
              <a:t>Marcel.kautz@kasse.hamburg.de</a:t>
            </a:r>
          </a:p>
        </p:txBody>
      </p:sp>
      <p:sp>
        <p:nvSpPr>
          <p:cNvPr id="6" name="Textfeld 5">
            <a:extLst>
              <a:ext uri="{FF2B5EF4-FFF2-40B4-BE49-F238E27FC236}">
                <a16:creationId xmlns:a16="http://schemas.microsoft.com/office/drawing/2014/main" id="{95E2DB6D-1A9D-5A7D-5526-1806D6720839}"/>
              </a:ext>
            </a:extLst>
          </p:cNvPr>
          <p:cNvSpPr txBox="1"/>
          <p:nvPr/>
        </p:nvSpPr>
        <p:spPr>
          <a:xfrm>
            <a:off x="276860" y="2295885"/>
            <a:ext cx="3856347" cy="1179810"/>
          </a:xfrm>
          <a:prstGeom prst="rect">
            <a:avLst/>
          </a:prstGeom>
          <a:noFill/>
        </p:spPr>
        <p:txBody>
          <a:bodyPr wrap="square" rtlCol="0">
            <a:spAutoFit/>
          </a:bodyPr>
          <a:lstStyle/>
          <a:p>
            <a:pPr>
              <a:spcBef>
                <a:spcPts val="400"/>
              </a:spcBef>
              <a:buClr>
                <a:schemeClr val="accent1"/>
              </a:buClr>
              <a:buSzPct val="150000"/>
            </a:pPr>
            <a:r>
              <a:rPr lang="de-DE" sz="1600" u="sng" dirty="0"/>
              <a:t>Dataport:</a:t>
            </a:r>
          </a:p>
          <a:p>
            <a:pPr>
              <a:spcBef>
                <a:spcPts val="400"/>
              </a:spcBef>
              <a:buClr>
                <a:schemeClr val="accent1"/>
              </a:buClr>
              <a:buSzPct val="150000"/>
            </a:pPr>
            <a:r>
              <a:rPr lang="de-DE" sz="1600" dirty="0"/>
              <a:t>Kathrin Steffen</a:t>
            </a:r>
          </a:p>
          <a:p>
            <a:pPr>
              <a:spcBef>
                <a:spcPts val="400"/>
              </a:spcBef>
              <a:buClr>
                <a:schemeClr val="accent1"/>
              </a:buClr>
              <a:buSzPct val="150000"/>
            </a:pPr>
            <a:r>
              <a:rPr lang="de-DE" sz="1600" dirty="0"/>
              <a:t>+49 431 3295 5525 kathrin.steffen@dataport.de</a:t>
            </a:r>
          </a:p>
        </p:txBody>
      </p:sp>
      <p:sp>
        <p:nvSpPr>
          <p:cNvPr id="2" name="Rechteck 1">
            <a:extLst>
              <a:ext uri="{FF2B5EF4-FFF2-40B4-BE49-F238E27FC236}">
                <a16:creationId xmlns:a16="http://schemas.microsoft.com/office/drawing/2014/main" id="{33922DFE-099E-4E44-9486-8C98BB0A3197}"/>
              </a:ext>
            </a:extLst>
          </p:cNvPr>
          <p:cNvSpPr/>
          <p:nvPr/>
        </p:nvSpPr>
        <p:spPr>
          <a:xfrm>
            <a:off x="5059680" y="1565212"/>
            <a:ext cx="2948940" cy="584775"/>
          </a:xfrm>
          <a:prstGeom prst="rect">
            <a:avLst/>
          </a:prstGeom>
        </p:spPr>
        <p:txBody>
          <a:bodyPr wrap="square">
            <a:spAutoFit/>
          </a:bodyPr>
          <a:lstStyle/>
          <a:p>
            <a:r>
              <a:rPr lang="de-DE" sz="3200" cap="all" dirty="0">
                <a:solidFill>
                  <a:schemeClr val="accent1"/>
                </a:solidFill>
              </a:rPr>
              <a:t>Vielen Dank</a:t>
            </a:r>
          </a:p>
        </p:txBody>
      </p:sp>
    </p:spTree>
    <p:extLst>
      <p:ext uri="{BB962C8B-B14F-4D97-AF65-F5344CB8AC3E}">
        <p14:creationId xmlns:p14="http://schemas.microsoft.com/office/powerpoint/2010/main" val="269150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60099"/>
          </a:xfrm>
        </p:spPr>
        <p:txBody>
          <a:bodyPr/>
          <a:lstStyle/>
          <a:p>
            <a:r>
              <a:rPr lang="de-DE" dirty="0" err="1"/>
              <a:t>Kasse.Hamburg</a:t>
            </a:r>
            <a:endParaRPr lang="de-DE" dirty="0">
              <a:solidFill>
                <a:srgbClr val="E10019"/>
              </a:solidFill>
            </a:endParaRPr>
          </a:p>
        </p:txBody>
      </p:sp>
      <p:sp>
        <p:nvSpPr>
          <p:cNvPr id="16" name="Fußzeilenplatzhalter 2"/>
          <p:cNvSpPr>
            <a:spLocks noGrp="1"/>
          </p:cNvSpPr>
          <p:nvPr>
            <p:ph type="ftr" sz="quarter" idx="11"/>
          </p:nvPr>
        </p:nvSpPr>
        <p:spPr/>
        <p:txBody>
          <a:bodyPr/>
          <a:lstStyle/>
          <a:p>
            <a:r>
              <a:rPr lang="de-DE" dirty="0"/>
              <a:t>XAMTSHILFE | KASSE.HAMBURG</a:t>
            </a:r>
            <a:endParaRPr lang="de-DE" noProof="0" dirty="0"/>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65816"/>
            <a:ext cx="8534400" cy="3375283"/>
          </a:xfrm>
        </p:spPr>
        <p:txBody>
          <a:bodyPr/>
          <a:lstStyle/>
          <a:p>
            <a:pPr marL="285750" indent="-285750">
              <a:buFont typeface="Arial" panose="020B0604020202020204" pitchFamily="34" charset="0"/>
              <a:buChar char="•"/>
            </a:pPr>
            <a:r>
              <a:rPr lang="de-DE" dirty="0"/>
              <a:t>Landesbetrieb der Freien und Hansestadt Hamburg </a:t>
            </a:r>
          </a:p>
          <a:p>
            <a:pPr marL="285750" indent="-285750">
              <a:buFont typeface="Arial" panose="020B0604020202020204" pitchFamily="34" charset="0"/>
              <a:buChar char="•"/>
            </a:pPr>
            <a:r>
              <a:rPr lang="de-DE" dirty="0"/>
              <a:t>dem Amt für Haushalt und Aufgabenplanung                                                                der Finanzbehörde Hamburg zugeordnet</a:t>
            </a:r>
          </a:p>
          <a:p>
            <a:pPr marL="285750" indent="-285750">
              <a:buFont typeface="Arial" panose="020B0604020202020204" pitchFamily="34" charset="0"/>
              <a:buChar char="•"/>
            </a:pPr>
            <a:r>
              <a:rPr lang="de-DE" dirty="0"/>
              <a:t>gegründet 2005</a:t>
            </a:r>
          </a:p>
          <a:p>
            <a:pPr marL="285750" indent="-285750">
              <a:buFont typeface="Arial" panose="020B0604020202020204" pitchFamily="34" charset="0"/>
              <a:buChar char="•"/>
            </a:pPr>
            <a:r>
              <a:rPr lang="de-DE" dirty="0"/>
              <a:t>rd. 400 </a:t>
            </a:r>
            <a:r>
              <a:rPr lang="de-DE" dirty="0" err="1"/>
              <a:t>Mitarbeiter:innen</a:t>
            </a:r>
            <a:endParaRPr lang="de-DE" dirty="0">
              <a:solidFill>
                <a:srgbClr val="FF0000"/>
              </a:solidFill>
            </a:endParaRPr>
          </a:p>
          <a:p>
            <a:pPr marL="285750" indent="-285750">
              <a:buFont typeface="Arial" panose="020B0604020202020204" pitchFamily="34" charset="0"/>
              <a:buChar char="•"/>
            </a:pPr>
            <a:r>
              <a:rPr lang="de-DE" dirty="0"/>
              <a:t>Geschäftsführung der </a:t>
            </a:r>
            <a:r>
              <a:rPr lang="de-DE" dirty="0" err="1"/>
              <a:t>Kasse.Hamburg</a:t>
            </a:r>
            <a:endParaRPr lang="de-DE" dirty="0"/>
          </a:p>
          <a:p>
            <a:pPr marL="823913" lvl="3" indent="-285750"/>
            <a:r>
              <a:rPr lang="de-DE" dirty="0"/>
              <a:t>Jan Schoenrock, Geschäftsführer</a:t>
            </a:r>
          </a:p>
          <a:p>
            <a:pPr marL="823913" lvl="3" indent="-285750"/>
            <a:r>
              <a:rPr lang="de-DE" dirty="0"/>
              <a:t>Henning Mahncke, stellvertretender Geschäftsführer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4</a:t>
            </a:fld>
            <a:endParaRPr lang="de-DE" dirty="0"/>
          </a:p>
        </p:txBody>
      </p:sp>
      <p:sp>
        <p:nvSpPr>
          <p:cNvPr id="3" name="Textplatzhalter 2">
            <a:extLst>
              <a:ext uri="{FF2B5EF4-FFF2-40B4-BE49-F238E27FC236}">
                <a16:creationId xmlns:a16="http://schemas.microsoft.com/office/drawing/2014/main" id="{2B44AEBD-E5BF-2781-1690-06E16E7CA185}"/>
              </a:ext>
            </a:extLst>
          </p:cNvPr>
          <p:cNvSpPr>
            <a:spLocks noGrp="1"/>
          </p:cNvSpPr>
          <p:nvPr>
            <p:ph type="body" sz="quarter" idx="16"/>
          </p:nvPr>
        </p:nvSpPr>
        <p:spPr>
          <a:xfrm>
            <a:off x="6614640" y="4606016"/>
            <a:ext cx="2375275" cy="123111"/>
          </a:xfrm>
        </p:spPr>
        <p:txBody>
          <a:bodyPr/>
          <a:lstStyle/>
          <a:p>
            <a:r>
              <a:rPr lang="de-DE" dirty="0"/>
              <a:t>Bild: © </a:t>
            </a:r>
            <a:r>
              <a:rPr lang="de-DE" dirty="0" err="1"/>
              <a:t>Kasse.Hamburg</a:t>
            </a:r>
            <a:endParaRPr lang="de-DE" dirty="0"/>
          </a:p>
        </p:txBody>
      </p:sp>
      <p:pic>
        <p:nvPicPr>
          <p:cNvPr id="9" name="Grafik 8">
            <a:extLst>
              <a:ext uri="{FF2B5EF4-FFF2-40B4-BE49-F238E27FC236}">
                <a16:creationId xmlns:a16="http://schemas.microsoft.com/office/drawing/2014/main" id="{AE54FE33-CDA7-2030-27F8-C6C0BABDFA2E}"/>
              </a:ext>
            </a:extLst>
          </p:cNvPr>
          <p:cNvPicPr>
            <a:picLocks noChangeAspect="1"/>
          </p:cNvPicPr>
          <p:nvPr/>
        </p:nvPicPr>
        <p:blipFill>
          <a:blip r:embed="rId3"/>
          <a:stretch>
            <a:fillRect/>
          </a:stretch>
        </p:blipFill>
        <p:spPr>
          <a:xfrm>
            <a:off x="6614640" y="3283739"/>
            <a:ext cx="2179216" cy="1312611"/>
          </a:xfrm>
          <a:prstGeom prst="rect">
            <a:avLst/>
          </a:prstGeom>
          <a:ln>
            <a:solidFill>
              <a:schemeClr val="accent1"/>
            </a:solidFill>
          </a:ln>
        </p:spPr>
      </p:pic>
      <p:pic>
        <p:nvPicPr>
          <p:cNvPr id="10" name="Grafik 9" descr="Ein Bild, das Karte, Text, Atlas enthält.&#10;&#10;Automatisch generierte Beschreibung">
            <a:extLst>
              <a:ext uri="{FF2B5EF4-FFF2-40B4-BE49-F238E27FC236}">
                <a16:creationId xmlns:a16="http://schemas.microsoft.com/office/drawing/2014/main" id="{90CBA981-3AE5-E2A8-501D-B81585190CA2}"/>
              </a:ext>
            </a:extLst>
          </p:cNvPr>
          <p:cNvPicPr>
            <a:picLocks noChangeAspect="1"/>
          </p:cNvPicPr>
          <p:nvPr/>
        </p:nvPicPr>
        <p:blipFill>
          <a:blip r:embed="rId4"/>
          <a:stretch>
            <a:fillRect/>
          </a:stretch>
        </p:blipFill>
        <p:spPr>
          <a:xfrm>
            <a:off x="6950639" y="288554"/>
            <a:ext cx="1843217" cy="1480942"/>
          </a:xfrm>
          <a:prstGeom prst="rect">
            <a:avLst/>
          </a:prstGeom>
          <a:ln>
            <a:solidFill>
              <a:schemeClr val="tx1"/>
            </a:solidFill>
          </a:ln>
        </p:spPr>
      </p:pic>
      <p:pic>
        <p:nvPicPr>
          <p:cNvPr id="13" name="Grafik 12" descr="Ein Bild, das Wolke, Gebäude, draußen, Himmel enthält.&#10;&#10;Automatisch generierte Beschreibung">
            <a:extLst>
              <a:ext uri="{FF2B5EF4-FFF2-40B4-BE49-F238E27FC236}">
                <a16:creationId xmlns:a16="http://schemas.microsoft.com/office/drawing/2014/main" id="{6D31EE71-66F9-9FDE-494F-5BA9BA454AE6}"/>
              </a:ext>
            </a:extLst>
          </p:cNvPr>
          <p:cNvPicPr>
            <a:picLocks noChangeAspect="1"/>
          </p:cNvPicPr>
          <p:nvPr/>
        </p:nvPicPr>
        <p:blipFill>
          <a:blip r:embed="rId5"/>
          <a:stretch>
            <a:fillRect/>
          </a:stretch>
        </p:blipFill>
        <p:spPr>
          <a:xfrm>
            <a:off x="6950639" y="1870312"/>
            <a:ext cx="1843217" cy="1312611"/>
          </a:xfrm>
          <a:prstGeom prst="rect">
            <a:avLst/>
          </a:prstGeom>
          <a:ln>
            <a:solidFill>
              <a:schemeClr val="tx1"/>
            </a:solidFill>
          </a:ln>
        </p:spPr>
      </p:pic>
    </p:spTree>
    <p:extLst>
      <p:ext uri="{BB962C8B-B14F-4D97-AF65-F5344CB8AC3E}">
        <p14:creationId xmlns:p14="http://schemas.microsoft.com/office/powerpoint/2010/main" val="75289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60099"/>
          </a:xfrm>
        </p:spPr>
        <p:txBody>
          <a:bodyPr/>
          <a:lstStyle/>
          <a:p>
            <a:r>
              <a:rPr lang="de-DE" dirty="0" err="1"/>
              <a:t>Kasse.Hamburg</a:t>
            </a:r>
            <a:endParaRPr lang="de-DE" dirty="0">
              <a:solidFill>
                <a:srgbClr val="E10019"/>
              </a:solidFill>
            </a:endParaRPr>
          </a:p>
        </p:txBody>
      </p:sp>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5</a:t>
            </a:fld>
            <a:endParaRPr lang="de-DE" dirty="0"/>
          </a:p>
        </p:txBody>
      </p:sp>
      <p:sp>
        <p:nvSpPr>
          <p:cNvPr id="3" name="Textplatzhalter 2">
            <a:extLst>
              <a:ext uri="{FF2B5EF4-FFF2-40B4-BE49-F238E27FC236}">
                <a16:creationId xmlns:a16="http://schemas.microsoft.com/office/drawing/2014/main" id="{2B44AEBD-E5BF-2781-1690-06E16E7CA185}"/>
              </a:ext>
            </a:extLst>
          </p:cNvPr>
          <p:cNvSpPr>
            <a:spLocks noGrp="1"/>
          </p:cNvSpPr>
          <p:nvPr>
            <p:ph type="body" sz="quarter" idx="16"/>
          </p:nvPr>
        </p:nvSpPr>
        <p:spPr/>
        <p:txBody>
          <a:bodyPr/>
          <a:lstStyle/>
          <a:p>
            <a:endParaRPr lang="de-DE" dirty="0"/>
          </a:p>
        </p:txBody>
      </p:sp>
      <p:graphicFrame>
        <p:nvGraphicFramePr>
          <p:cNvPr id="4" name="Diagramm 3">
            <a:extLst>
              <a:ext uri="{FF2B5EF4-FFF2-40B4-BE49-F238E27FC236}">
                <a16:creationId xmlns:a16="http://schemas.microsoft.com/office/drawing/2014/main" id="{07D4296F-D776-9E39-F0C2-C506E54C5D40}"/>
              </a:ext>
            </a:extLst>
          </p:cNvPr>
          <p:cNvGraphicFramePr/>
          <p:nvPr>
            <p:extLst>
              <p:ext uri="{D42A27DB-BD31-4B8C-83A1-F6EECF244321}">
                <p14:modId xmlns:p14="http://schemas.microsoft.com/office/powerpoint/2010/main" val="1967044186"/>
              </p:ext>
            </p:extLst>
          </p:nvPr>
        </p:nvGraphicFramePr>
        <p:xfrm>
          <a:off x="2225757" y="790367"/>
          <a:ext cx="5604216" cy="372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platzhalter 7">
            <a:extLst>
              <a:ext uri="{FF2B5EF4-FFF2-40B4-BE49-F238E27FC236}">
                <a16:creationId xmlns:a16="http://schemas.microsoft.com/office/drawing/2014/main" id="{5DBCAE07-D6D0-70B1-5B85-E1B5CDE9A9C9}"/>
              </a:ext>
            </a:extLst>
          </p:cNvPr>
          <p:cNvSpPr>
            <a:spLocks noGrp="1"/>
          </p:cNvSpPr>
          <p:nvPr>
            <p:ph type="body" sz="quarter" idx="13"/>
          </p:nvPr>
        </p:nvSpPr>
        <p:spPr>
          <a:xfrm>
            <a:off x="358775" y="1110450"/>
            <a:ext cx="8534400" cy="246221"/>
          </a:xfrm>
        </p:spPr>
        <p:txBody>
          <a:bodyPr/>
          <a:lstStyle/>
          <a:p>
            <a:r>
              <a:rPr lang="de-DE" dirty="0"/>
              <a:t>Dienstleister für …</a:t>
            </a:r>
          </a:p>
        </p:txBody>
      </p:sp>
      <p:sp>
        <p:nvSpPr>
          <p:cNvPr id="6" name="Fußzeilenplatzhalter 2">
            <a:extLst>
              <a:ext uri="{FF2B5EF4-FFF2-40B4-BE49-F238E27FC236}">
                <a16:creationId xmlns:a16="http://schemas.microsoft.com/office/drawing/2014/main" id="{E7460A04-1A52-B1EC-AB7A-FFD4DA566011}"/>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83716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358775" y="279134"/>
            <a:ext cx="8529485" cy="360099"/>
          </a:xfrm>
        </p:spPr>
        <p:txBody>
          <a:bodyPr/>
          <a:lstStyle/>
          <a:p>
            <a:r>
              <a:rPr lang="de-DE" dirty="0" err="1"/>
              <a:t>Kasse.hamburg</a:t>
            </a:r>
            <a:r>
              <a:rPr lang="de-DE" dirty="0"/>
              <a:t> - </a:t>
            </a:r>
            <a:r>
              <a:rPr lang="de-DE" dirty="0" err="1"/>
              <a:t>forderungsmanagement</a:t>
            </a:r>
            <a:endParaRPr lang="de-DE" dirty="0"/>
          </a:p>
        </p:txBody>
      </p:sp>
      <p:sp>
        <p:nvSpPr>
          <p:cNvPr id="4" name="Textplatzhalter 3">
            <a:extLst>
              <a:ext uri="{FF2B5EF4-FFF2-40B4-BE49-F238E27FC236}">
                <a16:creationId xmlns:a16="http://schemas.microsoft.com/office/drawing/2014/main" id="{BE3C6C01-C554-468D-A584-9C8290DDD1EC}"/>
              </a:ext>
            </a:extLst>
          </p:cNvPr>
          <p:cNvSpPr>
            <a:spLocks noGrp="1"/>
          </p:cNvSpPr>
          <p:nvPr>
            <p:ph type="body" sz="quarter" idx="13"/>
          </p:nvPr>
        </p:nvSpPr>
        <p:spPr>
          <a:xfrm>
            <a:off x="358775" y="1110450"/>
            <a:ext cx="8534400" cy="2575064"/>
          </a:xfrm>
        </p:spPr>
        <p:txBody>
          <a:bodyPr/>
          <a:lstStyle/>
          <a:p>
            <a:pPr marL="285750" indent="-285750">
              <a:buFont typeface="Arial" panose="020B0604020202020204" pitchFamily="34" charset="0"/>
              <a:buChar char="•"/>
            </a:pPr>
            <a:r>
              <a:rPr lang="de-DE" dirty="0"/>
              <a:t>Zuständig für die Beitreibung kommunaler öffentlich-rechtlicher Forderungen  </a:t>
            </a:r>
            <a:r>
              <a:rPr lang="de-DE" sz="1200" dirty="0"/>
              <a:t>(Hinweis: Zuständigkeit für steuerliche Forderungen bei den Regionalfinanzämtern)</a:t>
            </a:r>
          </a:p>
          <a:p>
            <a:pPr marL="285750" indent="-285750">
              <a:buFont typeface="Arial" panose="020B0604020202020204" pitchFamily="34" charset="0"/>
              <a:buChar char="•"/>
            </a:pPr>
            <a:r>
              <a:rPr lang="de-DE" dirty="0"/>
              <a:t>Beschäftigte in 2022: rd. 70 (55 im Innendienst und 16 im Außendienst)</a:t>
            </a:r>
          </a:p>
          <a:p>
            <a:pPr marL="285750" indent="-285750">
              <a:buFont typeface="Arial" panose="020B0604020202020204" pitchFamily="34" charset="0"/>
              <a:buChar char="•"/>
            </a:pPr>
            <a:r>
              <a:rPr lang="de-DE" dirty="0"/>
              <a:t>Gesamtzahl Vollstreckungsersuchen in 2022: rd. 195.000</a:t>
            </a:r>
          </a:p>
          <a:p>
            <a:pPr marL="555625" lvl="2" indent="-285750"/>
            <a:r>
              <a:rPr lang="de-DE" sz="1200" dirty="0"/>
              <a:t>davon eigene Ersuchen (Kernverwaltung und Eigenbetriebe): rd. 153.000</a:t>
            </a:r>
          </a:p>
          <a:p>
            <a:pPr marL="555625" lvl="2" indent="-285750"/>
            <a:r>
              <a:rPr lang="de-DE" sz="1200" dirty="0"/>
              <a:t>davon auswärtige Vollstreckungsstellen: rd. 9.000</a:t>
            </a:r>
          </a:p>
          <a:p>
            <a:pPr marL="555625" lvl="2" indent="-285750"/>
            <a:r>
              <a:rPr lang="de-DE" sz="1200" b="1" dirty="0"/>
              <a:t>davon Vollstreckungshilfe für externe Stellen (z.B. Beitragsservice): rd. 33.000</a:t>
            </a:r>
          </a:p>
          <a:p>
            <a:pPr marL="555625" lvl="2" indent="-285750"/>
            <a:r>
              <a:rPr lang="de-DE" sz="1200" dirty="0"/>
              <a:t>eigene Ersuchen an auswärtige Stellen: rd. 7.500</a:t>
            </a:r>
            <a:r>
              <a:rPr lang="de-DE" sz="1050" dirty="0"/>
              <a:t> </a:t>
            </a:r>
          </a:p>
          <a:p>
            <a:pPr marL="285750" indent="-285750">
              <a:buFont typeface="Arial" panose="020B0604020202020204" pitchFamily="34" charset="0"/>
              <a:buChar char="•"/>
            </a:pPr>
            <a:r>
              <a:rPr lang="de-DE" dirty="0"/>
              <a:t>Ziel: Digitaler Austausch mit Vollstreckungsstellen und Auftraggebern </a:t>
            </a: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6</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sp>
        <p:nvSpPr>
          <p:cNvPr id="7" name="Fußzeilenplatzhalter 2">
            <a:extLst>
              <a:ext uri="{FF2B5EF4-FFF2-40B4-BE49-F238E27FC236}">
                <a16:creationId xmlns:a16="http://schemas.microsoft.com/office/drawing/2014/main" id="{2BAF0386-3F9B-1108-9AB5-A03BA16280CB}"/>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56506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F2BCE-9B06-43F1-BE42-ABED5855328D}"/>
              </a:ext>
            </a:extLst>
          </p:cNvPr>
          <p:cNvSpPr>
            <a:spLocks noGrp="1"/>
          </p:cNvSpPr>
          <p:nvPr>
            <p:ph type="title"/>
          </p:nvPr>
        </p:nvSpPr>
        <p:spPr>
          <a:xfrm>
            <a:off x="358775" y="279134"/>
            <a:ext cx="8529485" cy="360099"/>
          </a:xfrm>
        </p:spPr>
        <p:txBody>
          <a:bodyPr/>
          <a:lstStyle/>
          <a:p>
            <a:r>
              <a:rPr lang="de-DE" dirty="0"/>
              <a:t>VOLLSTRECKUNGSERSUCHEN</a:t>
            </a:r>
          </a:p>
        </p:txBody>
      </p:sp>
      <p:sp>
        <p:nvSpPr>
          <p:cNvPr id="4" name="Textplatzhalter 3">
            <a:extLst>
              <a:ext uri="{FF2B5EF4-FFF2-40B4-BE49-F238E27FC236}">
                <a16:creationId xmlns:a16="http://schemas.microsoft.com/office/drawing/2014/main" id="{BE3C6C01-C554-468D-A584-9C8290DDD1EC}"/>
              </a:ext>
            </a:extLst>
          </p:cNvPr>
          <p:cNvSpPr>
            <a:spLocks noGrp="1"/>
          </p:cNvSpPr>
          <p:nvPr>
            <p:ph type="body" sz="quarter" idx="13"/>
          </p:nvPr>
        </p:nvSpPr>
        <p:spPr>
          <a:xfrm>
            <a:off x="358775" y="1110450"/>
            <a:ext cx="8534400" cy="3000821"/>
          </a:xfrm>
        </p:spPr>
        <p:txBody>
          <a:bodyPr/>
          <a:lstStyle/>
          <a:p>
            <a:pPr marL="612760" lvl="2" indent="-342892">
              <a:buFont typeface="Wingdings" panose="05000000000000000000" pitchFamily="2" charset="2"/>
              <a:buChar char="§"/>
            </a:pPr>
            <a:r>
              <a:rPr lang="de-DE" sz="1800" b="1" dirty="0">
                <a:solidFill>
                  <a:schemeClr val="accent1"/>
                </a:solidFill>
              </a:rPr>
              <a:t>Problematisch: </a:t>
            </a:r>
          </a:p>
          <a:p>
            <a:pPr marL="881048" lvl="3" indent="-342892">
              <a:buFont typeface="Wingdings" panose="05000000000000000000" pitchFamily="2" charset="2"/>
              <a:buChar char="§"/>
            </a:pPr>
            <a:r>
              <a:rPr lang="de-DE" sz="1600" dirty="0">
                <a:solidFill>
                  <a:schemeClr val="accent1"/>
                </a:solidFill>
              </a:rPr>
              <a:t>Uneinheitlichkeit im Schriftverkehr und </a:t>
            </a:r>
            <a:r>
              <a:rPr lang="de-DE" sz="1600" b="1" dirty="0">
                <a:solidFill>
                  <a:schemeClr val="accent1"/>
                </a:solidFill>
              </a:rPr>
              <a:t>aufwändige Medienbrüche</a:t>
            </a:r>
          </a:p>
          <a:p>
            <a:pPr marL="881048" lvl="3" indent="-342892">
              <a:buFont typeface="Wingdings" panose="05000000000000000000" pitchFamily="2" charset="2"/>
              <a:buChar char="§"/>
            </a:pPr>
            <a:r>
              <a:rPr lang="de-DE" sz="1600" dirty="0">
                <a:solidFill>
                  <a:schemeClr val="accent1"/>
                </a:solidFill>
              </a:rPr>
              <a:t>Kommunikation mit auswärtigen Dienststellen erfolgt größtenteils in Papierform, jedoch die Fallbearbeitung elektronisch im Fachverfahren</a:t>
            </a:r>
          </a:p>
          <a:p>
            <a:pPr marL="538156" lvl="3" indent="0">
              <a:buNone/>
            </a:pPr>
            <a:endParaRPr lang="de-DE" sz="1600" b="1" dirty="0">
              <a:solidFill>
                <a:schemeClr val="accent1"/>
              </a:solidFill>
            </a:endParaRPr>
          </a:p>
          <a:p>
            <a:pPr marL="612760" lvl="2" indent="-342892">
              <a:buFont typeface="Wingdings" panose="05000000000000000000" pitchFamily="2" charset="2"/>
              <a:buChar char="§"/>
            </a:pPr>
            <a:r>
              <a:rPr lang="de-DE" sz="1800" b="1" dirty="0">
                <a:solidFill>
                  <a:schemeClr val="accent1"/>
                </a:solidFill>
              </a:rPr>
              <a:t>Lösungsansatz: </a:t>
            </a:r>
          </a:p>
          <a:p>
            <a:pPr marL="881048" lvl="3" indent="-342892">
              <a:buFont typeface="Wingdings" panose="05000000000000000000" pitchFamily="2" charset="2"/>
              <a:buChar char="§"/>
            </a:pPr>
            <a:r>
              <a:rPr lang="de-DE" sz="1600" dirty="0">
                <a:solidFill>
                  <a:schemeClr val="accent1"/>
                </a:solidFill>
              </a:rPr>
              <a:t>Nutzung des </a:t>
            </a:r>
            <a:r>
              <a:rPr lang="de-DE" sz="1600" b="1" dirty="0">
                <a:solidFill>
                  <a:schemeClr val="accent1"/>
                </a:solidFill>
              </a:rPr>
              <a:t>bundesweiten Standards </a:t>
            </a:r>
            <a:r>
              <a:rPr lang="de-DE" sz="1600" b="1" dirty="0" err="1">
                <a:solidFill>
                  <a:schemeClr val="accent1"/>
                </a:solidFill>
              </a:rPr>
              <a:t>XAmtshilfe</a:t>
            </a:r>
            <a:endParaRPr lang="de-DE" sz="1600" b="1" dirty="0">
              <a:solidFill>
                <a:schemeClr val="accent1"/>
              </a:solidFill>
            </a:endParaRPr>
          </a:p>
          <a:p>
            <a:pPr marL="881042" lvl="3" indent="-342892">
              <a:buFont typeface="Wingdings" panose="05000000000000000000" pitchFamily="2" charset="2"/>
              <a:buChar char="§"/>
            </a:pPr>
            <a:r>
              <a:rPr lang="de-DE" sz="1600" b="1" dirty="0">
                <a:solidFill>
                  <a:schemeClr val="accent1"/>
                </a:solidFill>
              </a:rPr>
              <a:t>Systemintegrierter Empfang und Versand </a:t>
            </a:r>
            <a:r>
              <a:rPr lang="de-DE" sz="1600" dirty="0">
                <a:solidFill>
                  <a:schemeClr val="accent1"/>
                </a:solidFill>
              </a:rPr>
              <a:t>von </a:t>
            </a:r>
            <a:r>
              <a:rPr lang="de-DE" sz="1600" dirty="0" err="1">
                <a:solidFill>
                  <a:schemeClr val="accent1"/>
                </a:solidFill>
              </a:rPr>
              <a:t>XAmtshilfe</a:t>
            </a:r>
            <a:r>
              <a:rPr lang="de-DE" sz="1600" dirty="0">
                <a:solidFill>
                  <a:schemeClr val="accent1"/>
                </a:solidFill>
              </a:rPr>
              <a:t>-Nachrichten mit teilnehmenden Behörden im eigenen Fachverfahren </a:t>
            </a:r>
          </a:p>
          <a:p>
            <a:pPr marL="881042" lvl="3" indent="-342892">
              <a:buFont typeface="Wingdings" panose="05000000000000000000" pitchFamily="2" charset="2"/>
              <a:buChar char="§"/>
            </a:pPr>
            <a:r>
              <a:rPr lang="de-DE" sz="1600" dirty="0">
                <a:solidFill>
                  <a:schemeClr val="accent1"/>
                </a:solidFill>
              </a:rPr>
              <a:t>Implementierung des Rechenzentrumsdienstes „</a:t>
            </a:r>
            <a:r>
              <a:rPr lang="de-DE" sz="1600" b="1" dirty="0">
                <a:solidFill>
                  <a:schemeClr val="accent1"/>
                </a:solidFill>
              </a:rPr>
              <a:t>dAmtshilfe</a:t>
            </a:r>
            <a:r>
              <a:rPr lang="de-DE" sz="1600" dirty="0">
                <a:solidFill>
                  <a:schemeClr val="accent1"/>
                </a:solidFill>
              </a:rPr>
              <a:t>“ von Dataport</a:t>
            </a:r>
          </a:p>
          <a:p>
            <a:pPr marL="881042" lvl="3" indent="-342892">
              <a:buFont typeface="Wingdings" panose="05000000000000000000" pitchFamily="2" charset="2"/>
              <a:buChar char="§"/>
            </a:pPr>
            <a:r>
              <a:rPr lang="de-DE" sz="1600" dirty="0"/>
              <a:t>Vollständig produktiv seit dem 2. Quartal 2022</a:t>
            </a:r>
            <a:endParaRPr lang="de-DE" sz="1600" dirty="0">
              <a:solidFill>
                <a:schemeClr val="accent1"/>
              </a:solidFill>
            </a:endParaRPr>
          </a:p>
        </p:txBody>
      </p:sp>
      <p:sp>
        <p:nvSpPr>
          <p:cNvPr id="5" name="Foliennummernplatzhalter 4">
            <a:extLst>
              <a:ext uri="{FF2B5EF4-FFF2-40B4-BE49-F238E27FC236}">
                <a16:creationId xmlns:a16="http://schemas.microsoft.com/office/drawing/2014/main" id="{A4FAB871-5C2E-45C1-9692-42B6FFF4F9B6}"/>
              </a:ext>
            </a:extLst>
          </p:cNvPr>
          <p:cNvSpPr>
            <a:spLocks noGrp="1"/>
          </p:cNvSpPr>
          <p:nvPr>
            <p:ph type="sldNum" sz="quarter" idx="4"/>
          </p:nvPr>
        </p:nvSpPr>
        <p:spPr/>
        <p:txBody>
          <a:bodyPr/>
          <a:lstStyle/>
          <a:p>
            <a:r>
              <a:rPr lang="de-DE"/>
              <a:t>Seite </a:t>
            </a:r>
            <a:fld id="{7035D381-67B0-48C1-98E1-720E08ACEF49}" type="slidenum">
              <a:rPr lang="de-DE" smtClean="0"/>
              <a:pPr/>
              <a:t>7</a:t>
            </a:fld>
            <a:endParaRPr lang="de-DE" dirty="0"/>
          </a:p>
        </p:txBody>
      </p:sp>
      <p:sp>
        <p:nvSpPr>
          <p:cNvPr id="6" name="Textplatzhalter 5">
            <a:extLst>
              <a:ext uri="{FF2B5EF4-FFF2-40B4-BE49-F238E27FC236}">
                <a16:creationId xmlns:a16="http://schemas.microsoft.com/office/drawing/2014/main" id="{83A41904-7CB5-45EB-BF4D-CE6C35B303FB}"/>
              </a:ext>
            </a:extLst>
          </p:cNvPr>
          <p:cNvSpPr>
            <a:spLocks noGrp="1"/>
          </p:cNvSpPr>
          <p:nvPr>
            <p:ph type="body" sz="quarter" idx="16"/>
          </p:nvPr>
        </p:nvSpPr>
        <p:spPr/>
        <p:txBody>
          <a:bodyPr/>
          <a:lstStyle/>
          <a:p>
            <a:endParaRPr lang="de-DE"/>
          </a:p>
        </p:txBody>
      </p:sp>
      <p:sp>
        <p:nvSpPr>
          <p:cNvPr id="7" name="Fußzeilenplatzhalter 2">
            <a:extLst>
              <a:ext uri="{FF2B5EF4-FFF2-40B4-BE49-F238E27FC236}">
                <a16:creationId xmlns:a16="http://schemas.microsoft.com/office/drawing/2014/main" id="{2BAF0386-3F9B-1108-9AB5-A03BA16280CB}"/>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190414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2CB95B37-C957-97BB-0064-BCA714F14E6F}"/>
              </a:ext>
            </a:extLst>
          </p:cNvPr>
          <p:cNvSpPr>
            <a:spLocks noGrp="1"/>
          </p:cNvSpPr>
          <p:nvPr>
            <p:ph type="body" sz="quarter" idx="17"/>
          </p:nvPr>
        </p:nvSpPr>
        <p:spPr/>
        <p:txBody>
          <a:bodyPr/>
          <a:lstStyle/>
          <a:p>
            <a:r>
              <a:rPr lang="de-DE" dirty="0"/>
              <a:t>2</a:t>
            </a:r>
          </a:p>
        </p:txBody>
      </p:sp>
      <p:sp>
        <p:nvSpPr>
          <p:cNvPr id="17" name="Textplatzhalter 16">
            <a:extLst>
              <a:ext uri="{FF2B5EF4-FFF2-40B4-BE49-F238E27FC236}">
                <a16:creationId xmlns:a16="http://schemas.microsoft.com/office/drawing/2014/main" id="{8EA9FAD8-5883-C4D7-6988-0CE565C53A21}"/>
              </a:ext>
            </a:extLst>
          </p:cNvPr>
          <p:cNvSpPr>
            <a:spLocks noGrp="1"/>
          </p:cNvSpPr>
          <p:nvPr>
            <p:ph type="body" sz="quarter" idx="23"/>
          </p:nvPr>
        </p:nvSpPr>
        <p:spPr>
          <a:xfrm>
            <a:off x="358775" y="1599642"/>
            <a:ext cx="5041317" cy="923330"/>
          </a:xfrm>
        </p:spPr>
        <p:txBody>
          <a:bodyPr/>
          <a:lstStyle/>
          <a:p>
            <a:r>
              <a:rPr lang="de-DE" dirty="0"/>
              <a:t>Der Standard </a:t>
            </a:r>
            <a:r>
              <a:rPr lang="de-DE" dirty="0" err="1"/>
              <a:t>XAmtshilfe</a:t>
            </a:r>
            <a:endParaRPr lang="de-DE" dirty="0"/>
          </a:p>
        </p:txBody>
      </p:sp>
      <p:sp>
        <p:nvSpPr>
          <p:cNvPr id="15" name="Foliennummernplatzhalter 14">
            <a:extLst>
              <a:ext uri="{FF2B5EF4-FFF2-40B4-BE49-F238E27FC236}">
                <a16:creationId xmlns:a16="http://schemas.microsoft.com/office/drawing/2014/main" id="{DB2436B9-C1F1-491E-0FB2-495F193CABAF}"/>
              </a:ext>
            </a:extLst>
          </p:cNvPr>
          <p:cNvSpPr>
            <a:spLocks noGrp="1"/>
          </p:cNvSpPr>
          <p:nvPr>
            <p:ph type="sldNum" sz="quarter" idx="4"/>
          </p:nvPr>
        </p:nvSpPr>
        <p:spPr/>
        <p:txBody>
          <a:bodyPr/>
          <a:lstStyle/>
          <a:p>
            <a:r>
              <a:rPr lang="de-DE"/>
              <a:t>Seite </a:t>
            </a:r>
            <a:fld id="{7035D381-67B0-48C1-98E1-720E08ACEF49}" type="slidenum">
              <a:rPr lang="de-DE" smtClean="0"/>
              <a:pPr/>
              <a:t>8</a:t>
            </a:fld>
            <a:endParaRPr lang="de-DE" dirty="0"/>
          </a:p>
        </p:txBody>
      </p:sp>
    </p:spTree>
    <p:extLst>
      <p:ext uri="{BB962C8B-B14F-4D97-AF65-F5344CB8AC3E}">
        <p14:creationId xmlns:p14="http://schemas.microsoft.com/office/powerpoint/2010/main" val="170927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279134"/>
            <a:ext cx="8529485" cy="360099"/>
          </a:xfrm>
        </p:spPr>
        <p:txBody>
          <a:bodyPr/>
          <a:lstStyle/>
          <a:p>
            <a:r>
              <a:rPr lang="de-DE" dirty="0"/>
              <a:t>            - Standards</a:t>
            </a:r>
            <a:endParaRPr lang="de-DE" dirty="0">
              <a:solidFill>
                <a:srgbClr val="E10019"/>
              </a:solidFill>
            </a:endParaRPr>
          </a:p>
        </p:txBody>
      </p:sp>
      <p:sp>
        <p:nvSpPr>
          <p:cNvPr id="17" name="Textplatzhalter 3">
            <a:extLst>
              <a:ext uri="{FF2B5EF4-FFF2-40B4-BE49-F238E27FC236}">
                <a16:creationId xmlns:a16="http://schemas.microsoft.com/office/drawing/2014/main" id="{257E24DF-8183-49CD-B5D0-4FAE1497A328}"/>
              </a:ext>
            </a:extLst>
          </p:cNvPr>
          <p:cNvSpPr>
            <a:spLocks noGrp="1"/>
          </p:cNvSpPr>
          <p:nvPr>
            <p:ph type="body" sz="quarter" idx="13"/>
          </p:nvPr>
        </p:nvSpPr>
        <p:spPr>
          <a:xfrm>
            <a:off x="358775" y="1110450"/>
            <a:ext cx="8534400" cy="2580194"/>
          </a:xfrm>
        </p:spPr>
        <p:txBody>
          <a:bodyPr/>
          <a:lstStyle/>
          <a:p>
            <a:pPr marL="285750" indent="-285750">
              <a:buFont typeface="Arial" panose="020B0604020202020204" pitchFamily="34" charset="0"/>
              <a:buChar char="•"/>
            </a:pPr>
            <a:r>
              <a:rPr lang="de-DE" dirty="0"/>
              <a:t>Standards für den elektronischen Datenaustausch der öffentlichen Verwaltung </a:t>
            </a:r>
            <a:r>
              <a:rPr lang="de-DE" b="0" dirty="0"/>
              <a:t>auf Basis von XML</a:t>
            </a:r>
          </a:p>
          <a:p>
            <a:pPr marL="285750" indent="-285750">
              <a:buFont typeface="Arial" panose="020B0604020202020204" pitchFamily="34" charset="0"/>
              <a:buChar char="•"/>
            </a:pPr>
            <a:r>
              <a:rPr lang="de-DE" dirty="0"/>
              <a:t>Koordinierungsstelle für IT-Standards </a:t>
            </a:r>
            <a:r>
              <a:rPr lang="de-DE" b="0" dirty="0"/>
              <a:t>(</a:t>
            </a:r>
            <a:r>
              <a:rPr lang="de-DE" b="0" dirty="0" err="1"/>
              <a:t>KoSIT</a:t>
            </a:r>
            <a:r>
              <a:rPr lang="de-DE" b="0" dirty="0"/>
              <a:t>)</a:t>
            </a:r>
          </a:p>
          <a:p>
            <a:pPr marL="823913" lvl="3" indent="-285750"/>
            <a:r>
              <a:rPr lang="de-DE" dirty="0">
                <a:hlinkClick r:id="rId3"/>
              </a:rPr>
              <a:t>https://www.xoev.de/</a:t>
            </a:r>
            <a:r>
              <a:rPr lang="de-DE" dirty="0"/>
              <a:t> </a:t>
            </a:r>
          </a:p>
          <a:p>
            <a:pPr marL="285750" indent="-285750">
              <a:buFont typeface="Arial" panose="020B0604020202020204" pitchFamily="34" charset="0"/>
              <a:buChar char="•"/>
            </a:pPr>
            <a:r>
              <a:rPr lang="de-DE" b="0" dirty="0"/>
              <a:t>z.B. </a:t>
            </a:r>
            <a:r>
              <a:rPr lang="de-DE" b="0" dirty="0" err="1"/>
              <a:t>XRechnung</a:t>
            </a:r>
            <a:r>
              <a:rPr lang="de-DE" b="0" dirty="0"/>
              <a:t>, </a:t>
            </a:r>
            <a:r>
              <a:rPr lang="de-DE" b="0" dirty="0" err="1"/>
              <a:t>XAusländer</a:t>
            </a:r>
            <a:r>
              <a:rPr lang="de-DE" b="0" dirty="0"/>
              <a:t>, </a:t>
            </a:r>
            <a:r>
              <a:rPr lang="de-DE" b="0" dirty="0" err="1"/>
              <a:t>XJustiz</a:t>
            </a:r>
            <a:r>
              <a:rPr lang="de-DE" b="0" dirty="0"/>
              <a:t>, </a:t>
            </a:r>
            <a:r>
              <a:rPr lang="de-DE" b="0" dirty="0" err="1"/>
              <a:t>XMeld</a:t>
            </a:r>
            <a:r>
              <a:rPr lang="de-DE" b="0" dirty="0"/>
              <a:t>, </a:t>
            </a:r>
            <a:r>
              <a:rPr lang="de-DE" b="0" dirty="0" err="1"/>
              <a:t>XBestellung</a:t>
            </a:r>
            <a:r>
              <a:rPr lang="de-DE" b="0" dirty="0"/>
              <a:t>, </a:t>
            </a:r>
            <a:r>
              <a:rPr lang="de-DE" dirty="0" err="1"/>
              <a:t>XAmtshilfe</a:t>
            </a:r>
            <a:r>
              <a:rPr lang="de-DE" b="0" dirty="0"/>
              <a:t> usw.</a:t>
            </a:r>
          </a:p>
          <a:p>
            <a:pPr marL="285750" indent="-285750">
              <a:buFont typeface="Arial" panose="020B0604020202020204" pitchFamily="34" charset="0"/>
              <a:buChar char="•"/>
            </a:pPr>
            <a:r>
              <a:rPr lang="de-DE" dirty="0"/>
              <a:t>Zielstellung: </a:t>
            </a:r>
            <a:r>
              <a:rPr lang="de-DE" b="0" dirty="0"/>
              <a:t>standardisierte, digitale Kommunikation zwischen Behörden und Organisationen</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4"/>
          </p:nvPr>
        </p:nvSpPr>
        <p:spPr/>
        <p:txBody>
          <a:bodyPr/>
          <a:lstStyle/>
          <a:p>
            <a:r>
              <a:rPr lang="de-DE"/>
              <a:t>Seite </a:t>
            </a:r>
            <a:fld id="{7035D381-67B0-48C1-98E1-720E08ACEF49}" type="slidenum">
              <a:rPr lang="de-DE" smtClean="0"/>
              <a:pPr/>
              <a:t>9</a:t>
            </a:fld>
            <a:endParaRPr lang="de-DE" dirty="0"/>
          </a:p>
        </p:txBody>
      </p:sp>
      <p:sp>
        <p:nvSpPr>
          <p:cNvPr id="3" name="Textplatzhalter 2">
            <a:extLst>
              <a:ext uri="{FF2B5EF4-FFF2-40B4-BE49-F238E27FC236}">
                <a16:creationId xmlns:a16="http://schemas.microsoft.com/office/drawing/2014/main" id="{2B44AEBD-E5BF-2781-1690-06E16E7CA185}"/>
              </a:ext>
            </a:extLst>
          </p:cNvPr>
          <p:cNvSpPr>
            <a:spLocks noGrp="1"/>
          </p:cNvSpPr>
          <p:nvPr>
            <p:ph type="body" sz="quarter" idx="16"/>
          </p:nvPr>
        </p:nvSpPr>
        <p:spPr>
          <a:xfrm>
            <a:off x="358774" y="4393327"/>
            <a:ext cx="8532000" cy="123111"/>
          </a:xfrm>
        </p:spPr>
        <p:txBody>
          <a:bodyPr/>
          <a:lstStyle/>
          <a:p>
            <a:r>
              <a:rPr lang="de-DE" dirty="0"/>
              <a:t>Bild: © itzbund.de</a:t>
            </a:r>
          </a:p>
        </p:txBody>
      </p:sp>
      <p:pic>
        <p:nvPicPr>
          <p:cNvPr id="6" name="Grafik 5">
            <a:extLst>
              <a:ext uri="{FF2B5EF4-FFF2-40B4-BE49-F238E27FC236}">
                <a16:creationId xmlns:a16="http://schemas.microsoft.com/office/drawing/2014/main" id="{F721E2C6-531F-C832-7032-D699BB4A605A}"/>
              </a:ext>
            </a:extLst>
          </p:cNvPr>
          <p:cNvPicPr>
            <a:picLocks noChangeAspect="1"/>
          </p:cNvPicPr>
          <p:nvPr/>
        </p:nvPicPr>
        <p:blipFill>
          <a:blip r:embed="rId4"/>
          <a:stretch>
            <a:fillRect/>
          </a:stretch>
        </p:blipFill>
        <p:spPr>
          <a:xfrm>
            <a:off x="497612" y="148493"/>
            <a:ext cx="965529" cy="466344"/>
          </a:xfrm>
          <a:prstGeom prst="rect">
            <a:avLst/>
          </a:prstGeom>
        </p:spPr>
      </p:pic>
      <p:sp>
        <p:nvSpPr>
          <p:cNvPr id="7" name="Fußzeilenplatzhalter 2">
            <a:extLst>
              <a:ext uri="{FF2B5EF4-FFF2-40B4-BE49-F238E27FC236}">
                <a16:creationId xmlns:a16="http://schemas.microsoft.com/office/drawing/2014/main" id="{C645683B-5F26-9D95-5CF5-DC8B29D58166}"/>
              </a:ext>
            </a:extLst>
          </p:cNvPr>
          <p:cNvSpPr>
            <a:spLocks noGrp="1"/>
          </p:cNvSpPr>
          <p:nvPr>
            <p:ph type="ftr" sz="quarter" idx="11"/>
          </p:nvPr>
        </p:nvSpPr>
        <p:spPr>
          <a:xfrm>
            <a:off x="1103140" y="4667572"/>
            <a:ext cx="1926000" cy="218473"/>
          </a:xfrm>
        </p:spPr>
        <p:txBody>
          <a:bodyPr/>
          <a:lstStyle/>
          <a:p>
            <a:r>
              <a:rPr lang="de-DE" dirty="0"/>
              <a:t>XAMTSHILFE | KASSE.HAMBURG</a:t>
            </a:r>
            <a:endParaRPr lang="de-DE" noProof="0" dirty="0"/>
          </a:p>
        </p:txBody>
      </p:sp>
    </p:spTree>
    <p:extLst>
      <p:ext uri="{BB962C8B-B14F-4D97-AF65-F5344CB8AC3E}">
        <p14:creationId xmlns:p14="http://schemas.microsoft.com/office/powerpoint/2010/main" val="3786259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mium_Vorlage_16_9_scr15">
  <a:themeElements>
    <a:clrScheme name="Hamburg Marketing New">
      <a:dk1>
        <a:sysClr val="windowText" lastClr="000000"/>
      </a:dk1>
      <a:lt1>
        <a:sysClr val="window" lastClr="FFFFFF"/>
      </a:lt1>
      <a:dk2>
        <a:srgbClr val="40648A"/>
      </a:dk2>
      <a:lt2>
        <a:srgbClr val="E3E3E3"/>
      </a:lt2>
      <a:accent1>
        <a:srgbClr val="003063"/>
      </a:accent1>
      <a:accent2>
        <a:srgbClr val="BFD6E9"/>
      </a:accent2>
      <a:accent3>
        <a:srgbClr val="005CA9"/>
      </a:accent3>
      <a:accent4>
        <a:srgbClr val="4B4B4B"/>
      </a:accent4>
      <a:accent5>
        <a:srgbClr val="818181"/>
      </a:accent5>
      <a:accent6>
        <a:srgbClr val="B9B9B9"/>
      </a:accent6>
      <a:hlink>
        <a:srgbClr val="003063"/>
      </a:hlink>
      <a:folHlink>
        <a:srgbClr val="E10019"/>
      </a:folHlink>
    </a:clrScheme>
    <a:fontScheme name="Umzugsauk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marL="270000" indent="-270000" algn="ctr">
          <a:spcBef>
            <a:spcPts val="400"/>
          </a:spcBef>
          <a:buClr>
            <a:schemeClr val="bg1"/>
          </a:buClr>
          <a:buSzPct val="150000"/>
          <a:buFont typeface="Arial" pitchFamily="34" charset="0"/>
          <a:buChar cha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270000" indent="-270000">
          <a:spcBef>
            <a:spcPts val="400"/>
          </a:spcBef>
          <a:buClr>
            <a:schemeClr val="accent1"/>
          </a:buClr>
          <a:buSzPct val="150000"/>
          <a:buFont typeface="Arial" pitchFamily="34" charset="0"/>
          <a:buChar char="•"/>
          <a:defRPr sz="1600" dirty="0" err="1" smtClean="0"/>
        </a:defPPr>
      </a:lstStyle>
    </a:txDef>
  </a:objectDefaults>
  <a:extraClrSchemeLst/>
  <a:custClrLst>
    <a:custClr>
      <a:srgbClr val="7F97CB"/>
    </a:custClr>
    <a:custClr>
      <a:srgbClr val="BFCBD8"/>
    </a:custClr>
    <a:custClr>
      <a:srgbClr val="4085BF"/>
    </a:custClr>
    <a:custClr>
      <a:srgbClr val="7FADD4"/>
    </a:custClr>
    <a:custClr>
      <a:srgbClr val="E10019"/>
    </a:custClr>
  </a:custClrLst>
  <a:extLst>
    <a:ext uri="{05A4C25C-085E-4340-85A3-A5531E510DB2}">
      <thm15:themeFamily xmlns:thm15="http://schemas.microsoft.com/office/thememl/2012/main" name="Premium_Vorlage_16_9_scr15.potx" id="{A384EC6D-AEB6-43A7-8B01-FDB3E1358F58}" vid="{E96B824F-5B7D-49CF-AFD4-C11AD8FDE43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7379F1849FF7C448BF1AF98B685A6BD" ma:contentTypeVersion="11" ma:contentTypeDescription="Ein neues Dokument erstellen." ma:contentTypeScope="" ma:versionID="9225d22e0735fb42b52c074089a04314">
  <xsd:schema xmlns:xsd="http://www.w3.org/2001/XMLSchema" xmlns:xs="http://www.w3.org/2001/XMLSchema" xmlns:p="http://schemas.microsoft.com/office/2006/metadata/properties" xmlns:ns2="f2484ebb-d6b7-47d5-9d3d-67a43675fa91" targetNamespace="http://schemas.microsoft.com/office/2006/metadata/properties" ma:root="true" ma:fieldsID="f68b1ad9efd4a9b03ac05fa3385e4566" ns2:_="">
    <xsd:import namespace="f2484ebb-d6b7-47d5-9d3d-67a43675fa9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4ebb-d6b7-47d5-9d3d-67a43675fa9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99A42-2FAD-4D01-B0C4-1CA86284B96C}">
  <ds:schemaRefs>
    <ds:schemaRef ds:uri="http://schemas.microsoft.com/office/2006/documentManagement/types"/>
    <ds:schemaRef ds:uri="f2484ebb-d6b7-47d5-9d3d-67a43675fa91"/>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6888845-DF28-4191-969E-2D04FE86A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4ebb-d6b7-47d5-9d3d-67a43675f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B70EA3-0B14-436C-82EB-22F48260E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Premium_Vorlage_16_9_scr15</Template>
  <TotalTime>0</TotalTime>
  <Words>1604</Words>
  <Application>Microsoft Office PowerPoint</Application>
  <PresentationFormat>Bildschirmpräsentation (16:9)</PresentationFormat>
  <Paragraphs>343</Paragraphs>
  <Slides>38</Slides>
  <Notes>36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38</vt:i4>
      </vt:variant>
    </vt:vector>
  </HeadingPairs>
  <TitlesOfParts>
    <vt:vector size="45" baseType="lpstr">
      <vt:lpstr>Arial</vt:lpstr>
      <vt:lpstr>Calibri</vt:lpstr>
      <vt:lpstr>HamburgSans</vt:lpstr>
      <vt:lpstr>HelveticaNeue-Light</vt:lpstr>
      <vt:lpstr>Wingdings</vt:lpstr>
      <vt:lpstr>Premium_Vorlage_16_9_scr15</vt:lpstr>
      <vt:lpstr>think-cell Folie</vt:lpstr>
      <vt:lpstr>PowerPoint-Präsentation</vt:lpstr>
      <vt:lpstr>PowerPoint-Präsentation</vt:lpstr>
      <vt:lpstr>PowerPoint-Präsentation</vt:lpstr>
      <vt:lpstr>Kasse.Hamburg</vt:lpstr>
      <vt:lpstr>Kasse.Hamburg</vt:lpstr>
      <vt:lpstr>Kasse.hamburg - forderungsmanagement</vt:lpstr>
      <vt:lpstr>VOLLSTRECKUNGSERSUCHEN</vt:lpstr>
      <vt:lpstr>PowerPoint-Präsentation</vt:lpstr>
      <vt:lpstr>            - Standards</vt:lpstr>
      <vt:lpstr>XAmtshilfe</vt:lpstr>
      <vt:lpstr>PowerPoint-Präsentation</vt:lpstr>
      <vt:lpstr>PDF-Ansicht</vt:lpstr>
      <vt:lpstr>PowerPoint-Präsentation</vt:lpstr>
      <vt:lpstr>PowerPoint-Präsentation</vt:lpstr>
      <vt:lpstr>PowerPoint-Präsentation</vt:lpstr>
      <vt:lpstr>ZIEL der Prozessdigitalisierung</vt:lpstr>
      <vt:lpstr>PowerPoint-Präsentation</vt:lpstr>
      <vt:lpstr>WEBCLIENT dAmtshilfe</vt:lpstr>
      <vt:lpstr>WEBCLIENT dAmtshilfe</vt:lpstr>
      <vt:lpstr>WEBCLIENT dAmtshilfe</vt:lpstr>
      <vt:lpstr>INTEGRATION IN EINE VOLLSTRECKUNGSSOFTWARE</vt:lpstr>
      <vt:lpstr>DER GESAMTE FALL IN XAMTSHILFE</vt:lpstr>
      <vt:lpstr>DER GESAMTE FALL IN XAMTSHILFE</vt:lpstr>
      <vt:lpstr>DER GESAMTE FALL IN XAMTSHILFE</vt:lpstr>
      <vt:lpstr>DER GESAMTE FALL IN XAMTSHILFE</vt:lpstr>
      <vt:lpstr>INTEGRATION IN EIN VOLLSTRECKUNGSVERFAHREN</vt:lpstr>
      <vt:lpstr>PowerPoint-Präsentation</vt:lpstr>
      <vt:lpstr>Übersicht</vt:lpstr>
      <vt:lpstr>1. Potential eines elektronischen Datenaustausches mit dem ZBS </vt:lpstr>
      <vt:lpstr>1) Potential eines elektronischen Datenaustausches mit dem ZBS </vt:lpstr>
      <vt:lpstr>2) Projektstand der Pilotkommunen  </vt:lpstr>
      <vt:lpstr>3) Erfahrungsbericht Kasse.Hamburg (Pilotierung)</vt:lpstr>
      <vt:lpstr>Umsetzungsphase</vt:lpstr>
      <vt:lpstr>Umsetzungsphase</vt:lpstr>
      <vt:lpstr>Produktivstart</vt:lpstr>
      <vt:lpstr>PowerPoint-Präsentation</vt:lpstr>
      <vt:lpstr>WAS MUSS EINE VOLLSTRECKUNGSBEHÖRDE UNTERNEHMEN, UM TEILZUNEHMEN?</vt:lpstr>
      <vt:lpstr>PowerPoint-Präsentation</vt:lpstr>
    </vt:vector>
  </TitlesOfParts>
  <Manager>Vorname Nachname</Manager>
  <Company>Hamburg Marketing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Lenkungsgruppe -Projektstatusbericht Vorlage kurz</dc:title>
  <dc:subject>Premium Vorlage</dc:subject>
  <dc:creator>Siemens Katharina</dc:creator>
  <dc:description>Für die PowerPoint Version 2010 optimierte Vorlage</dc:description>
  <cp:lastModifiedBy>Sylvia Bachmann</cp:lastModifiedBy>
  <cp:revision>526</cp:revision>
  <cp:lastPrinted>2019-03-14T13:36:10Z</cp:lastPrinted>
  <dcterms:created xsi:type="dcterms:W3CDTF">2017-08-30T09:01:46Z</dcterms:created>
  <dcterms:modified xsi:type="dcterms:W3CDTF">2023-09-24T14:43:50Z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0x010100E7379F1849FF7C448BF1AF98B685A6BD</vt:lpwstr>
  </property>
  <property fmtid="{D5CDD505-2E9C-101B-9397-08002B2CF9AE}" pid="3" name="FHHPortalName">
    <vt:lpwstr>1;#Projekte|f5a15c8b-9d6f-413c-92a4-24f1f8edf19f</vt:lpwstr>
  </property>
  <property fmtid="{D5CDD505-2E9C-101B-9397-08002B2CF9AE}" pid="4" name="FHHRubrics">
    <vt:lpwstr>94;#Berichtswesen|1a9f8940-671b-47ee-bde6-bd895965d4ce;#79;#Arbeitshilfen für AG|8edbb9ef-ea78-4aac-90b3-9714fc806bc7;#28;#Lenkungsgruppe|dde5ce99-bc8a-4340-93a0-6bf350d34ace;#104;#Kostencontrolling|8bd6b59e-d633-4ab4-bd05-81867ac612b7;#102;#Projektsteuer</vt:lpwstr>
  </property>
</Properties>
</file>